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79" r:id="rId2"/>
    <p:sldId id="380" r:id="rId3"/>
    <p:sldId id="381" r:id="rId4"/>
    <p:sldId id="359" r:id="rId5"/>
    <p:sldId id="362" r:id="rId6"/>
    <p:sldId id="386" r:id="rId7"/>
    <p:sldId id="383" r:id="rId8"/>
    <p:sldId id="364" r:id="rId9"/>
    <p:sldId id="366" r:id="rId10"/>
    <p:sldId id="369" r:id="rId11"/>
    <p:sldId id="384" r:id="rId12"/>
    <p:sldId id="374" r:id="rId13"/>
    <p:sldId id="367" r:id="rId14"/>
    <p:sldId id="385" r:id="rId15"/>
    <p:sldId id="378" r:id="rId16"/>
    <p:sldId id="370" r:id="rId17"/>
    <p:sldId id="371" r:id="rId18"/>
    <p:sldId id="38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>
          <p15:clr>
            <a:srgbClr val="A4A3A4"/>
          </p15:clr>
        </p15:guide>
        <p15:guide id="2" pos="39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55" autoAdjust="0"/>
    <p:restoredTop sz="91707" autoAdjust="0"/>
  </p:normalViewPr>
  <p:slideViewPr>
    <p:cSldViewPr snapToGrid="0" showGuides="1">
      <p:cViewPr varScale="1">
        <p:scale>
          <a:sx n="112" d="100"/>
          <a:sy n="112" d="100"/>
        </p:scale>
        <p:origin x="1062" y="108"/>
      </p:cViewPr>
      <p:guideLst>
        <p:guide orient="horz" pos="2174"/>
        <p:guide pos="39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Smartphone</c:v>
                </c:pt>
              </c:strCache>
            </c:strRef>
          </c:tx>
          <c:marker>
            <c:symbol val="circle"/>
            <c:size val="6"/>
          </c:marker>
          <c:cat>
            <c:strRef>
              <c:f>Sheet1!$A$2:$A$6</c:f>
              <c:strCache>
                <c:ptCount val="5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  <c:pt idx="4">
                  <c:v>Nov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2.2000000000000002</c:v>
                </c:pt>
                <c:pt idx="1">
                  <c:v>1.4</c:v>
                </c:pt>
                <c:pt idx="2">
                  <c:v>3.2</c:v>
                </c:pt>
                <c:pt idx="3">
                  <c:v>3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6B-4E41-816C-352E1C7CC5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PC</c:v>
                </c:pt>
              </c:strCache>
            </c:strRef>
          </c:tx>
          <c:marker>
            <c:symbol val="circle"/>
            <c:size val="6"/>
          </c:marker>
          <c:cat>
            <c:strRef>
              <c:f>Sheet1!$A$2:$A$6</c:f>
              <c:strCache>
                <c:ptCount val="5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  <c:pt idx="4">
                  <c:v>Nov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4.5</c:v>
                </c:pt>
                <c:pt idx="3">
                  <c:v>2.8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6B-4E41-816C-352E1C7CC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847552"/>
        <c:axId val="139555904"/>
      </c:lineChart>
      <c:catAx>
        <c:axId val="45847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39555904"/>
        <c:crosses val="autoZero"/>
        <c:auto val="1"/>
        <c:lblAlgn val="ctr"/>
        <c:lblOffset val="100"/>
        <c:noMultiLvlLbl val="0"/>
      </c:catAx>
      <c:valAx>
        <c:axId val="1395559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584755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9727891156462599"/>
          <c:y val="0.86883116883116895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E-4337-A21D-03E6263C3D9E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4D9E-4337-A21D-03E6263C3D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9E-4337-A21D-03E6263C3D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4D9E-4337-A21D-03E6263C3D9E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8-4D9E-4337-A21D-03E6263C3D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D9E-4337-A21D-03E6263C3D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952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4D9E-4337-A21D-03E6263C3D9E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D-4D9E-4337-A21D-03E6263C3D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D9E-4337-A21D-03E6263C3D9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952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0-4D9E-4337-A21D-03E6263C3D9E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12-4D9E-4337-A21D-03E6263C3D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34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4D9E-4337-A21D-03E6263C3D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0"/>
        <c:holeSize val="70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184F0-2E80-4FB2-AF16-0B7BB56BE03A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DF61-6126-414C-A9A8-90DEBF409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0" y="-15875"/>
            <a:ext cx="12282170" cy="6908800"/>
          </a:xfrm>
          <a:prstGeom prst="rect">
            <a:avLst/>
          </a:prstGeom>
        </p:spPr>
      </p:pic>
      <p:pic>
        <p:nvPicPr>
          <p:cNvPr id="4" name="图片 3" descr="fghgfh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8655" y="845185"/>
            <a:ext cx="3696970" cy="154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632451" y="1479299"/>
            <a:ext cx="5473701" cy="2330703"/>
          </a:xfrm>
          <a:custGeom>
            <a:avLst/>
            <a:gdLst>
              <a:gd name="connsiteX0" fmla="*/ 0 w 5473701"/>
              <a:gd name="connsiteY0" fmla="*/ 0 h 2330703"/>
              <a:gd name="connsiteX1" fmla="*/ 5473701 w 5473701"/>
              <a:gd name="connsiteY1" fmla="*/ 0 h 2330703"/>
              <a:gd name="connsiteX2" fmla="*/ 5473701 w 5473701"/>
              <a:gd name="connsiteY2" fmla="*/ 2330703 h 2330703"/>
              <a:gd name="connsiteX3" fmla="*/ 0 w 5473701"/>
              <a:gd name="connsiteY3" fmla="*/ 2330703 h 23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1" h="2330703">
                <a:moveTo>
                  <a:pt x="0" y="0"/>
                </a:moveTo>
                <a:lnTo>
                  <a:pt x="5473701" y="0"/>
                </a:lnTo>
                <a:lnTo>
                  <a:pt x="5473701" y="2330703"/>
                </a:lnTo>
                <a:lnTo>
                  <a:pt x="0" y="23307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111249" y="1479297"/>
            <a:ext cx="4445000" cy="4445000"/>
          </a:xfrm>
          <a:custGeom>
            <a:avLst/>
            <a:gdLst>
              <a:gd name="connsiteX0" fmla="*/ 0 w 4445000"/>
              <a:gd name="connsiteY0" fmla="*/ 0 h 4445000"/>
              <a:gd name="connsiteX1" fmla="*/ 4445000 w 4445000"/>
              <a:gd name="connsiteY1" fmla="*/ 0 h 4445000"/>
              <a:gd name="connsiteX2" fmla="*/ 4445000 w 4445000"/>
              <a:gd name="connsiteY2" fmla="*/ 4445000 h 4445000"/>
              <a:gd name="connsiteX3" fmla="*/ 0 w 4445000"/>
              <a:gd name="connsiteY3" fmla="*/ 4445000 h 44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4445000">
                <a:moveTo>
                  <a:pt x="0" y="0"/>
                </a:moveTo>
                <a:lnTo>
                  <a:pt x="4445000" y="0"/>
                </a:lnTo>
                <a:lnTo>
                  <a:pt x="4445000" y="4445000"/>
                </a:lnTo>
                <a:lnTo>
                  <a:pt x="0" y="444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904360" y="2189835"/>
            <a:ext cx="4381488" cy="2472679"/>
          </a:xfrm>
          <a:custGeom>
            <a:avLst/>
            <a:gdLst>
              <a:gd name="connsiteX0" fmla="*/ 0 w 4381488"/>
              <a:gd name="connsiteY0" fmla="*/ 0 h 2472679"/>
              <a:gd name="connsiteX1" fmla="*/ 4381488 w 4381488"/>
              <a:gd name="connsiteY1" fmla="*/ 0 h 2472679"/>
              <a:gd name="connsiteX2" fmla="*/ 4381488 w 4381488"/>
              <a:gd name="connsiteY2" fmla="*/ 2472679 h 2472679"/>
              <a:gd name="connsiteX3" fmla="*/ 0 w 4381488"/>
              <a:gd name="connsiteY3" fmla="*/ 2472679 h 247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488" h="2472679">
                <a:moveTo>
                  <a:pt x="0" y="0"/>
                </a:moveTo>
                <a:lnTo>
                  <a:pt x="4381488" y="0"/>
                </a:lnTo>
                <a:lnTo>
                  <a:pt x="4381488" y="2472679"/>
                </a:lnTo>
                <a:lnTo>
                  <a:pt x="0" y="24726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7377019" y="2036579"/>
            <a:ext cx="3235172" cy="5731958"/>
          </a:xfrm>
          <a:custGeom>
            <a:avLst/>
            <a:gdLst>
              <a:gd name="connsiteX0" fmla="*/ 0 w 3235172"/>
              <a:gd name="connsiteY0" fmla="*/ 0 h 5731958"/>
              <a:gd name="connsiteX1" fmla="*/ 3235172 w 3235172"/>
              <a:gd name="connsiteY1" fmla="*/ 0 h 5731958"/>
              <a:gd name="connsiteX2" fmla="*/ 3235172 w 3235172"/>
              <a:gd name="connsiteY2" fmla="*/ 5731958 h 5731958"/>
              <a:gd name="connsiteX3" fmla="*/ 0 w 3235172"/>
              <a:gd name="connsiteY3" fmla="*/ 5731958 h 57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172" h="5731958">
                <a:moveTo>
                  <a:pt x="0" y="0"/>
                </a:moveTo>
                <a:lnTo>
                  <a:pt x="3235172" y="0"/>
                </a:lnTo>
                <a:lnTo>
                  <a:pt x="3235172" y="5731958"/>
                </a:lnTo>
                <a:lnTo>
                  <a:pt x="0" y="57319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2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855" y="-5715"/>
            <a:ext cx="10058400" cy="3300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69309" y="0"/>
            <a:ext cx="4165600" cy="21243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" y="0"/>
            <a:ext cx="12223115" cy="6875780"/>
          </a:xfrm>
          <a:prstGeom prst="rect">
            <a:avLst/>
          </a:prstGeom>
        </p:spPr>
      </p:pic>
      <p:pic>
        <p:nvPicPr>
          <p:cNvPr id="4" name="图片 3" descr="fghgfh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8655" y="845185"/>
            <a:ext cx="3696970" cy="1548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8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1727203"/>
            <a:ext cx="12192000" cy="3149861"/>
          </a:xfrm>
          <a:custGeom>
            <a:avLst/>
            <a:gdLst>
              <a:gd name="connsiteX0" fmla="*/ 0 w 12192000"/>
              <a:gd name="connsiteY0" fmla="*/ 0 h 3149861"/>
              <a:gd name="connsiteX1" fmla="*/ 12192000 w 12192000"/>
              <a:gd name="connsiteY1" fmla="*/ 0 h 3149861"/>
              <a:gd name="connsiteX2" fmla="*/ 12192000 w 12192000"/>
              <a:gd name="connsiteY2" fmla="*/ 3149861 h 3149861"/>
              <a:gd name="connsiteX3" fmla="*/ 0 w 12192000"/>
              <a:gd name="connsiteY3" fmla="*/ 3149861 h 314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49861">
                <a:moveTo>
                  <a:pt x="0" y="0"/>
                </a:moveTo>
                <a:lnTo>
                  <a:pt x="12192000" y="0"/>
                </a:lnTo>
                <a:lnTo>
                  <a:pt x="12192000" y="3149861"/>
                </a:lnTo>
                <a:lnTo>
                  <a:pt x="0" y="31498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392897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3853015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8932779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313132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图片占位符 26"/>
          <p:cNvSpPr>
            <a:spLocks noGrp="1"/>
          </p:cNvSpPr>
          <p:nvPr>
            <p:ph type="pic" sz="quarter" idx="11"/>
          </p:nvPr>
        </p:nvSpPr>
        <p:spPr>
          <a:xfrm>
            <a:off x="8734120" y="1964265"/>
            <a:ext cx="2436896" cy="3759203"/>
          </a:xfrm>
          <a:custGeom>
            <a:avLst/>
            <a:gdLst>
              <a:gd name="connsiteX0" fmla="*/ 0 w 2436896"/>
              <a:gd name="connsiteY0" fmla="*/ 0 h 3759203"/>
              <a:gd name="connsiteX1" fmla="*/ 2436896 w 2436896"/>
              <a:gd name="connsiteY1" fmla="*/ 0 h 3759203"/>
              <a:gd name="connsiteX2" fmla="*/ 2436896 w 2436896"/>
              <a:gd name="connsiteY2" fmla="*/ 3759203 h 3759203"/>
              <a:gd name="connsiteX3" fmla="*/ 0 w 2436896"/>
              <a:gd name="connsiteY3" fmla="*/ 3759203 h 37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6896" h="3759203">
                <a:moveTo>
                  <a:pt x="0" y="0"/>
                </a:moveTo>
                <a:lnTo>
                  <a:pt x="2436896" y="0"/>
                </a:lnTo>
                <a:lnTo>
                  <a:pt x="2436896" y="3759203"/>
                </a:lnTo>
                <a:lnTo>
                  <a:pt x="0" y="3759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0"/>
          </p:nvPr>
        </p:nvSpPr>
        <p:spPr>
          <a:xfrm>
            <a:off x="3592031" y="1964265"/>
            <a:ext cx="2436896" cy="3759203"/>
          </a:xfrm>
          <a:custGeom>
            <a:avLst/>
            <a:gdLst>
              <a:gd name="connsiteX0" fmla="*/ 0 w 2436896"/>
              <a:gd name="connsiteY0" fmla="*/ 0 h 3759203"/>
              <a:gd name="connsiteX1" fmla="*/ 2436896 w 2436896"/>
              <a:gd name="connsiteY1" fmla="*/ 0 h 3759203"/>
              <a:gd name="connsiteX2" fmla="*/ 2436896 w 2436896"/>
              <a:gd name="connsiteY2" fmla="*/ 3759203 h 3759203"/>
              <a:gd name="connsiteX3" fmla="*/ 0 w 2436896"/>
              <a:gd name="connsiteY3" fmla="*/ 3759203 h 37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6896" h="3759203">
                <a:moveTo>
                  <a:pt x="0" y="0"/>
                </a:moveTo>
                <a:lnTo>
                  <a:pt x="2436896" y="0"/>
                </a:lnTo>
                <a:lnTo>
                  <a:pt x="2436896" y="3759203"/>
                </a:lnTo>
                <a:lnTo>
                  <a:pt x="0" y="3759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2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片占位符 27"/>
          <p:cNvSpPr>
            <a:spLocks noGrp="1"/>
          </p:cNvSpPr>
          <p:nvPr>
            <p:ph type="pic" sz="quarter" idx="18"/>
          </p:nvPr>
        </p:nvSpPr>
        <p:spPr>
          <a:xfrm>
            <a:off x="10163858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9"/>
          </p:nvPr>
        </p:nvSpPr>
        <p:spPr>
          <a:xfrm>
            <a:off x="10163859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20"/>
          </p:nvPr>
        </p:nvSpPr>
        <p:spPr>
          <a:xfrm>
            <a:off x="8143153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21"/>
          </p:nvPr>
        </p:nvSpPr>
        <p:spPr>
          <a:xfrm>
            <a:off x="8143154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4"/>
          </p:nvPr>
        </p:nvSpPr>
        <p:spPr>
          <a:xfrm>
            <a:off x="6122442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5"/>
          </p:nvPr>
        </p:nvSpPr>
        <p:spPr>
          <a:xfrm>
            <a:off x="6122443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6"/>
          </p:nvPr>
        </p:nvSpPr>
        <p:spPr>
          <a:xfrm>
            <a:off x="4101737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7"/>
          </p:nvPr>
        </p:nvSpPr>
        <p:spPr>
          <a:xfrm>
            <a:off x="4101738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2"/>
          </p:nvPr>
        </p:nvSpPr>
        <p:spPr>
          <a:xfrm>
            <a:off x="2081032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2081033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60327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60328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3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11/3/2019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41746" y="307924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转正答辩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4852395"/>
            <a:ext cx="12192000" cy="20056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22" name="Freeform 27"/>
          <p:cNvSpPr>
            <a:spLocks noEditPoints="1"/>
          </p:cNvSpPr>
          <p:nvPr/>
        </p:nvSpPr>
        <p:spPr bwMode="auto">
          <a:xfrm>
            <a:off x="5775507" y="2366421"/>
            <a:ext cx="641351" cy="582084"/>
          </a:xfrm>
          <a:custGeom>
            <a:avLst/>
            <a:gdLst>
              <a:gd name="T0" fmla="*/ 92 w 128"/>
              <a:gd name="T1" fmla="*/ 89 h 116"/>
              <a:gd name="T2" fmla="*/ 89 w 128"/>
              <a:gd name="T3" fmla="*/ 82 h 116"/>
              <a:gd name="T4" fmla="*/ 98 w 128"/>
              <a:gd name="T5" fmla="*/ 66 h 116"/>
              <a:gd name="T6" fmla="*/ 100 w 128"/>
              <a:gd name="T7" fmla="*/ 53 h 116"/>
              <a:gd name="T8" fmla="*/ 80 w 128"/>
              <a:gd name="T9" fmla="*/ 24 h 116"/>
              <a:gd name="T10" fmla="*/ 60 w 128"/>
              <a:gd name="T11" fmla="*/ 53 h 116"/>
              <a:gd name="T12" fmla="*/ 62 w 128"/>
              <a:gd name="T13" fmla="*/ 66 h 116"/>
              <a:gd name="T14" fmla="*/ 71 w 128"/>
              <a:gd name="T15" fmla="*/ 82 h 116"/>
              <a:gd name="T16" fmla="*/ 68 w 128"/>
              <a:gd name="T17" fmla="*/ 89 h 116"/>
              <a:gd name="T18" fmla="*/ 32 w 128"/>
              <a:gd name="T19" fmla="*/ 116 h 116"/>
              <a:gd name="T20" fmla="*/ 80 w 128"/>
              <a:gd name="T21" fmla="*/ 116 h 116"/>
              <a:gd name="T22" fmla="*/ 128 w 128"/>
              <a:gd name="T23" fmla="*/ 116 h 116"/>
              <a:gd name="T24" fmla="*/ 92 w 128"/>
              <a:gd name="T25" fmla="*/ 89 h 116"/>
              <a:gd name="T26" fmla="*/ 43 w 128"/>
              <a:gd name="T27" fmla="*/ 91 h 116"/>
              <a:gd name="T28" fmla="*/ 61 w 128"/>
              <a:gd name="T29" fmla="*/ 82 h 116"/>
              <a:gd name="T30" fmla="*/ 55 w 128"/>
              <a:gd name="T31" fmla="*/ 71 h 116"/>
              <a:gd name="T32" fmla="*/ 51 w 128"/>
              <a:gd name="T33" fmla="*/ 65 h 116"/>
              <a:gd name="T34" fmla="*/ 50 w 128"/>
              <a:gd name="T35" fmla="*/ 56 h 116"/>
              <a:gd name="T36" fmla="*/ 51 w 128"/>
              <a:gd name="T37" fmla="*/ 50 h 116"/>
              <a:gd name="T38" fmla="*/ 58 w 128"/>
              <a:gd name="T39" fmla="*/ 25 h 116"/>
              <a:gd name="T40" fmla="*/ 69 w 128"/>
              <a:gd name="T41" fmla="*/ 18 h 116"/>
              <a:gd name="T42" fmla="*/ 48 w 128"/>
              <a:gd name="T43" fmla="*/ 0 h 116"/>
              <a:gd name="T44" fmla="*/ 28 w 128"/>
              <a:gd name="T45" fmla="*/ 29 h 116"/>
              <a:gd name="T46" fmla="*/ 30 w 128"/>
              <a:gd name="T47" fmla="*/ 42 h 116"/>
              <a:gd name="T48" fmla="*/ 39 w 128"/>
              <a:gd name="T49" fmla="*/ 58 h 116"/>
              <a:gd name="T50" fmla="*/ 36 w 128"/>
              <a:gd name="T51" fmla="*/ 65 h 116"/>
              <a:gd name="T52" fmla="*/ 0 w 128"/>
              <a:gd name="T53" fmla="*/ 92 h 116"/>
              <a:gd name="T54" fmla="*/ 41 w 128"/>
              <a:gd name="T55" fmla="*/ 92 h 116"/>
              <a:gd name="T56" fmla="*/ 43 w 128"/>
              <a:gd name="T57" fmla="*/ 91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116">
                <a:moveTo>
                  <a:pt x="92" y="89"/>
                </a:moveTo>
                <a:cubicBezTo>
                  <a:pt x="90" y="88"/>
                  <a:pt x="89" y="82"/>
                  <a:pt x="89" y="82"/>
                </a:cubicBezTo>
                <a:cubicBezTo>
                  <a:pt x="89" y="82"/>
                  <a:pt x="96" y="75"/>
                  <a:pt x="98" y="66"/>
                </a:cubicBezTo>
                <a:cubicBezTo>
                  <a:pt x="102" y="66"/>
                  <a:pt x="105" y="56"/>
                  <a:pt x="100" y="53"/>
                </a:cubicBezTo>
                <a:cubicBezTo>
                  <a:pt x="101" y="49"/>
                  <a:pt x="106" y="24"/>
                  <a:pt x="80" y="24"/>
                </a:cubicBezTo>
                <a:cubicBezTo>
                  <a:pt x="54" y="24"/>
                  <a:pt x="59" y="49"/>
                  <a:pt x="60" y="53"/>
                </a:cubicBezTo>
                <a:cubicBezTo>
                  <a:pt x="55" y="56"/>
                  <a:pt x="58" y="66"/>
                  <a:pt x="62" y="66"/>
                </a:cubicBezTo>
                <a:cubicBezTo>
                  <a:pt x="64" y="75"/>
                  <a:pt x="71" y="82"/>
                  <a:pt x="71" y="82"/>
                </a:cubicBezTo>
                <a:cubicBezTo>
                  <a:pt x="71" y="82"/>
                  <a:pt x="70" y="88"/>
                  <a:pt x="68" y="89"/>
                </a:cubicBezTo>
                <a:cubicBezTo>
                  <a:pt x="60" y="90"/>
                  <a:pt x="32" y="102"/>
                  <a:pt x="32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02"/>
                  <a:pt x="100" y="90"/>
                  <a:pt x="92" y="89"/>
                </a:cubicBezTo>
                <a:close/>
                <a:moveTo>
                  <a:pt x="43" y="91"/>
                </a:moveTo>
                <a:cubicBezTo>
                  <a:pt x="49" y="87"/>
                  <a:pt x="55" y="84"/>
                  <a:pt x="61" y="82"/>
                </a:cubicBezTo>
                <a:cubicBezTo>
                  <a:pt x="59" y="80"/>
                  <a:pt x="57" y="76"/>
                  <a:pt x="55" y="71"/>
                </a:cubicBezTo>
                <a:cubicBezTo>
                  <a:pt x="53" y="70"/>
                  <a:pt x="52" y="67"/>
                  <a:pt x="51" y="65"/>
                </a:cubicBezTo>
                <a:cubicBezTo>
                  <a:pt x="50" y="62"/>
                  <a:pt x="49" y="59"/>
                  <a:pt x="50" y="56"/>
                </a:cubicBezTo>
                <a:cubicBezTo>
                  <a:pt x="50" y="54"/>
                  <a:pt x="50" y="52"/>
                  <a:pt x="51" y="50"/>
                </a:cubicBezTo>
                <a:cubicBezTo>
                  <a:pt x="51" y="45"/>
                  <a:pt x="50" y="33"/>
                  <a:pt x="58" y="25"/>
                </a:cubicBezTo>
                <a:cubicBezTo>
                  <a:pt x="61" y="22"/>
                  <a:pt x="64" y="19"/>
                  <a:pt x="69" y="18"/>
                </a:cubicBezTo>
                <a:cubicBezTo>
                  <a:pt x="68" y="10"/>
                  <a:pt x="64" y="0"/>
                  <a:pt x="48" y="0"/>
                </a:cubicBezTo>
                <a:cubicBezTo>
                  <a:pt x="22" y="0"/>
                  <a:pt x="27" y="25"/>
                  <a:pt x="28" y="29"/>
                </a:cubicBezTo>
                <a:cubicBezTo>
                  <a:pt x="23" y="32"/>
                  <a:pt x="26" y="42"/>
                  <a:pt x="30" y="42"/>
                </a:cubicBezTo>
                <a:cubicBezTo>
                  <a:pt x="32" y="51"/>
                  <a:pt x="39" y="58"/>
                  <a:pt x="39" y="58"/>
                </a:cubicBezTo>
                <a:cubicBezTo>
                  <a:pt x="39" y="58"/>
                  <a:pt x="38" y="64"/>
                  <a:pt x="36" y="65"/>
                </a:cubicBezTo>
                <a:cubicBezTo>
                  <a:pt x="28" y="66"/>
                  <a:pt x="0" y="78"/>
                  <a:pt x="0" y="92"/>
                </a:cubicBezTo>
                <a:cubicBezTo>
                  <a:pt x="41" y="92"/>
                  <a:pt x="41" y="92"/>
                  <a:pt x="41" y="92"/>
                </a:cubicBezTo>
                <a:cubicBezTo>
                  <a:pt x="42" y="92"/>
                  <a:pt x="42" y="91"/>
                  <a:pt x="43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9333" y="3117389"/>
            <a:ext cx="1564368" cy="8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</a:p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Title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867639" y="2159000"/>
            <a:ext cx="0" cy="1977656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019880" y="2159000"/>
            <a:ext cx="0" cy="1977656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72121" y="2159000"/>
            <a:ext cx="0" cy="1977656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324361" y="2159000"/>
            <a:ext cx="0" cy="1977656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161575" y="3117387"/>
            <a:ext cx="1564368" cy="8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200" dirty="0">
                <a:solidFill>
                  <a:schemeClr val="accent2"/>
                </a:solidFill>
                <a:cs typeface="+mn-ea"/>
                <a:sym typeface="+mn-lt"/>
              </a:rPr>
              <a:t>标题</a:t>
            </a:r>
          </a:p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Title</a:t>
            </a:r>
            <a:endParaRPr lang="zh-HK" altLang="en-US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13816" y="3117389"/>
            <a:ext cx="1564368" cy="8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</a:p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Title</a:t>
            </a:r>
            <a:endParaRPr lang="zh-HK" altLang="en-US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66057" y="3117389"/>
            <a:ext cx="1564368" cy="8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200" dirty="0">
                <a:solidFill>
                  <a:schemeClr val="accent2"/>
                </a:solidFill>
                <a:cs typeface="+mn-ea"/>
                <a:sym typeface="+mn-lt"/>
              </a:rPr>
              <a:t>标题</a:t>
            </a:r>
          </a:p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Title</a:t>
            </a:r>
            <a:endParaRPr lang="zh-HK" altLang="en-US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18299" y="3117389"/>
            <a:ext cx="1564368" cy="8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</a:p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Title</a:t>
            </a:r>
            <a:endParaRPr lang="zh-HK" altLang="en-US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9601" y="5250125"/>
            <a:ext cx="10972800" cy="70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335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37" name="Rectangle 36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10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pic>
        <p:nvPicPr>
          <p:cNvPr id="3" name="图片 2" descr="HFGBD-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65" y="2249805"/>
            <a:ext cx="816610" cy="816610"/>
          </a:xfrm>
          <a:prstGeom prst="rect">
            <a:avLst/>
          </a:prstGeom>
        </p:spPr>
      </p:pic>
      <p:pic>
        <p:nvPicPr>
          <p:cNvPr id="4" name="图片 3" descr="HFGBD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790" y="2250440"/>
            <a:ext cx="835025" cy="835025"/>
          </a:xfrm>
          <a:prstGeom prst="rect">
            <a:avLst/>
          </a:prstGeom>
        </p:spPr>
      </p:pic>
      <p:pic>
        <p:nvPicPr>
          <p:cNvPr id="5" name="图片 4" descr="HFGBD-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835" y="2250440"/>
            <a:ext cx="835025" cy="835025"/>
          </a:xfrm>
          <a:prstGeom prst="rect">
            <a:avLst/>
          </a:prstGeom>
        </p:spPr>
      </p:pic>
      <p:pic>
        <p:nvPicPr>
          <p:cNvPr id="6" name="图片 5" descr="HFGBD-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820" y="2249805"/>
            <a:ext cx="835660" cy="835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3846827" y="3616241"/>
            <a:ext cx="449834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373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添加您标题内容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18" y="4246682"/>
            <a:ext cx="560956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here.Please enter your title here.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2" y="2011097"/>
            <a:ext cx="10438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03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40" y="2928620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6f5d9b5dc161bb40ed7601c676d4ccb3"/>
          <p:cNvPicPr>
            <a:picLocks noChangeAspect="1"/>
          </p:cNvPicPr>
          <p:nvPr/>
        </p:nvPicPr>
        <p:blipFill>
          <a:blip r:embed="rId2"/>
          <a:srcRect l="5580" b="9305"/>
          <a:stretch>
            <a:fillRect/>
          </a:stretch>
        </p:blipFill>
        <p:spPr>
          <a:xfrm>
            <a:off x="5938520" y="1479550"/>
            <a:ext cx="5168265" cy="2327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22948" y="3902210"/>
            <a:ext cx="5283201" cy="16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21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21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</a:p>
          <a:p>
            <a:pPr defTabSz="1218565"/>
            <a:endParaRPr lang="en-US" altLang="zh-HK" sz="1335" dirty="0">
              <a:solidFill>
                <a:schemeClr val="accent1"/>
              </a:solidFill>
              <a:cs typeface="+mn-ea"/>
              <a:sym typeface="+mn-lt"/>
            </a:endParaRPr>
          </a:p>
          <a:p>
            <a:pPr defTabSz="1218565"/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</a:p>
        </p:txBody>
      </p:sp>
      <p:sp>
        <p:nvSpPr>
          <p:cNvPr id="21" name="Freeform 26"/>
          <p:cNvSpPr/>
          <p:nvPr/>
        </p:nvSpPr>
        <p:spPr bwMode="auto">
          <a:xfrm>
            <a:off x="5822948" y="5768697"/>
            <a:ext cx="179827" cy="173719"/>
          </a:xfrm>
          <a:custGeom>
            <a:avLst/>
            <a:gdLst>
              <a:gd name="T0" fmla="*/ 70 w 112"/>
              <a:gd name="T1" fmla="*/ 76 h 108"/>
              <a:gd name="T2" fmla="*/ 67 w 112"/>
              <a:gd name="T3" fmla="*/ 68 h 108"/>
              <a:gd name="T4" fmla="*/ 77 w 112"/>
              <a:gd name="T5" fmla="*/ 49 h 108"/>
              <a:gd name="T6" fmla="*/ 80 w 112"/>
              <a:gd name="T7" fmla="*/ 33 h 108"/>
              <a:gd name="T8" fmla="*/ 56 w 112"/>
              <a:gd name="T9" fmla="*/ 0 h 108"/>
              <a:gd name="T10" fmla="*/ 32 w 112"/>
              <a:gd name="T11" fmla="*/ 33 h 108"/>
              <a:gd name="T12" fmla="*/ 35 w 112"/>
              <a:gd name="T13" fmla="*/ 49 h 108"/>
              <a:gd name="T14" fmla="*/ 45 w 112"/>
              <a:gd name="T15" fmla="*/ 68 h 108"/>
              <a:gd name="T16" fmla="*/ 42 w 112"/>
              <a:gd name="T17" fmla="*/ 76 h 108"/>
              <a:gd name="T18" fmla="*/ 0 w 112"/>
              <a:gd name="T19" fmla="*/ 108 h 108"/>
              <a:gd name="T20" fmla="*/ 56 w 112"/>
              <a:gd name="T21" fmla="*/ 108 h 108"/>
              <a:gd name="T22" fmla="*/ 112 w 112"/>
              <a:gd name="T23" fmla="*/ 108 h 108"/>
              <a:gd name="T24" fmla="*/ 70 w 112"/>
              <a:gd name="T25" fmla="*/ 7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2" h="108">
                <a:moveTo>
                  <a:pt x="70" y="76"/>
                </a:moveTo>
                <a:cubicBezTo>
                  <a:pt x="67" y="75"/>
                  <a:pt x="67" y="68"/>
                  <a:pt x="67" y="68"/>
                </a:cubicBezTo>
                <a:cubicBezTo>
                  <a:pt x="67" y="68"/>
                  <a:pt x="75" y="60"/>
                  <a:pt x="77" y="49"/>
                </a:cubicBezTo>
                <a:cubicBezTo>
                  <a:pt x="82" y="49"/>
                  <a:pt x="85" y="37"/>
                  <a:pt x="80" y="33"/>
                </a:cubicBezTo>
                <a:cubicBezTo>
                  <a:pt x="80" y="29"/>
                  <a:pt x="86" y="0"/>
                  <a:pt x="56" y="0"/>
                </a:cubicBezTo>
                <a:cubicBezTo>
                  <a:pt x="26" y="0"/>
                  <a:pt x="32" y="29"/>
                  <a:pt x="32" y="33"/>
                </a:cubicBezTo>
                <a:cubicBezTo>
                  <a:pt x="27" y="37"/>
                  <a:pt x="30" y="49"/>
                  <a:pt x="35" y="49"/>
                </a:cubicBezTo>
                <a:cubicBezTo>
                  <a:pt x="37" y="60"/>
                  <a:pt x="45" y="68"/>
                  <a:pt x="45" y="68"/>
                </a:cubicBezTo>
                <a:cubicBezTo>
                  <a:pt x="45" y="68"/>
                  <a:pt x="45" y="75"/>
                  <a:pt x="42" y="76"/>
                </a:cubicBezTo>
                <a:cubicBezTo>
                  <a:pt x="33" y="77"/>
                  <a:pt x="0" y="92"/>
                  <a:pt x="0" y="108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12" y="92"/>
                  <a:pt x="79" y="77"/>
                  <a:pt x="70" y="7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2" name="Freeform 233"/>
          <p:cNvSpPr>
            <a:spLocks noEditPoints="1"/>
          </p:cNvSpPr>
          <p:nvPr/>
        </p:nvSpPr>
        <p:spPr bwMode="auto">
          <a:xfrm>
            <a:off x="7471137" y="5746788"/>
            <a:ext cx="206971" cy="206971"/>
          </a:xfrm>
          <a:custGeom>
            <a:avLst/>
            <a:gdLst>
              <a:gd name="T0" fmla="*/ 117 w 129"/>
              <a:gd name="T1" fmla="*/ 0 h 129"/>
              <a:gd name="T2" fmla="*/ 81 w 129"/>
              <a:gd name="T3" fmla="*/ 0 h 129"/>
              <a:gd name="T4" fmla="*/ 60 w 129"/>
              <a:gd name="T5" fmla="*/ 8 h 129"/>
              <a:gd name="T6" fmla="*/ 5 w 129"/>
              <a:gd name="T7" fmla="*/ 64 h 129"/>
              <a:gd name="T8" fmla="*/ 5 w 129"/>
              <a:gd name="T9" fmla="*/ 81 h 129"/>
              <a:gd name="T10" fmla="*/ 48 w 129"/>
              <a:gd name="T11" fmla="*/ 124 h 129"/>
              <a:gd name="T12" fmla="*/ 65 w 129"/>
              <a:gd name="T13" fmla="*/ 124 h 129"/>
              <a:gd name="T14" fmla="*/ 120 w 129"/>
              <a:gd name="T15" fmla="*/ 69 h 129"/>
              <a:gd name="T16" fmla="*/ 129 w 129"/>
              <a:gd name="T17" fmla="*/ 48 h 129"/>
              <a:gd name="T18" fmla="*/ 129 w 129"/>
              <a:gd name="T19" fmla="*/ 12 h 129"/>
              <a:gd name="T20" fmla="*/ 117 w 129"/>
              <a:gd name="T21" fmla="*/ 0 h 129"/>
              <a:gd name="T22" fmla="*/ 101 w 129"/>
              <a:gd name="T23" fmla="*/ 40 h 129"/>
              <a:gd name="T24" fmla="*/ 89 w 129"/>
              <a:gd name="T25" fmla="*/ 28 h 129"/>
              <a:gd name="T26" fmla="*/ 101 w 129"/>
              <a:gd name="T27" fmla="*/ 16 h 129"/>
              <a:gd name="T28" fmla="*/ 113 w 129"/>
              <a:gd name="T29" fmla="*/ 28 h 129"/>
              <a:gd name="T30" fmla="*/ 101 w 129"/>
              <a:gd name="T31" fmla="*/ 4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9" h="129">
                <a:moveTo>
                  <a:pt x="117" y="0"/>
                </a:moveTo>
                <a:cubicBezTo>
                  <a:pt x="81" y="0"/>
                  <a:pt x="81" y="0"/>
                  <a:pt x="81" y="0"/>
                </a:cubicBezTo>
                <a:cubicBezTo>
                  <a:pt x="74" y="0"/>
                  <a:pt x="65" y="4"/>
                  <a:pt x="60" y="8"/>
                </a:cubicBezTo>
                <a:cubicBezTo>
                  <a:pt x="5" y="64"/>
                  <a:pt x="5" y="64"/>
                  <a:pt x="5" y="64"/>
                </a:cubicBezTo>
                <a:cubicBezTo>
                  <a:pt x="0" y="69"/>
                  <a:pt x="0" y="77"/>
                  <a:pt x="5" y="81"/>
                </a:cubicBezTo>
                <a:cubicBezTo>
                  <a:pt x="48" y="124"/>
                  <a:pt x="48" y="124"/>
                  <a:pt x="48" y="124"/>
                </a:cubicBezTo>
                <a:cubicBezTo>
                  <a:pt x="52" y="129"/>
                  <a:pt x="60" y="129"/>
                  <a:pt x="65" y="124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5" y="64"/>
                  <a:pt x="129" y="55"/>
                  <a:pt x="129" y="48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5"/>
                  <a:pt x="124" y="0"/>
                  <a:pt x="117" y="0"/>
                </a:cubicBezTo>
                <a:close/>
                <a:moveTo>
                  <a:pt x="101" y="40"/>
                </a:moveTo>
                <a:cubicBezTo>
                  <a:pt x="94" y="40"/>
                  <a:pt x="89" y="35"/>
                  <a:pt x="89" y="28"/>
                </a:cubicBezTo>
                <a:cubicBezTo>
                  <a:pt x="89" y="21"/>
                  <a:pt x="94" y="16"/>
                  <a:pt x="101" y="16"/>
                </a:cubicBezTo>
                <a:cubicBezTo>
                  <a:pt x="108" y="16"/>
                  <a:pt x="113" y="21"/>
                  <a:pt x="113" y="28"/>
                </a:cubicBezTo>
                <a:cubicBezTo>
                  <a:pt x="113" y="35"/>
                  <a:pt x="108" y="40"/>
                  <a:pt x="101" y="4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78109" y="5706645"/>
            <a:ext cx="197962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HK" sz="1065" dirty="0">
                <a:solidFill>
                  <a:srgbClr val="F4F4F4">
                    <a:lumMod val="75000"/>
                  </a:srgbClr>
                </a:solidFill>
                <a:cs typeface="+mn-ea"/>
                <a:sym typeface="+mn-lt"/>
              </a:rPr>
              <a:t>Tags: Graphic, Presentation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75848" y="5719001"/>
            <a:ext cx="1503352" cy="25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HK" sz="1065" dirty="0">
                <a:solidFill>
                  <a:srgbClr val="F4F4F4">
                    <a:lumMod val="75000"/>
                  </a:srgbClr>
                </a:solidFill>
                <a:cs typeface="+mn-ea"/>
                <a:sym typeface="+mn-lt"/>
              </a:rPr>
              <a:t>Date: 7/9, 2018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2775" y="5719002"/>
            <a:ext cx="1493763" cy="265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HK" sz="1065" dirty="0">
                <a:solidFill>
                  <a:srgbClr val="F4F4F4">
                    <a:lumMod val="75000"/>
                  </a:srgbClr>
                </a:solidFill>
                <a:cs typeface="+mn-ea"/>
                <a:sym typeface="+mn-lt"/>
              </a:rPr>
              <a:t>Client: </a:t>
            </a:r>
            <a:r>
              <a:rPr lang="zh-CN" altLang="en-US" sz="1065" dirty="0">
                <a:solidFill>
                  <a:srgbClr val="F4F4F4">
                    <a:lumMod val="75000"/>
                  </a:srgbClr>
                </a:solidFill>
                <a:cs typeface="+mn-ea"/>
                <a:sym typeface="+mn-lt"/>
              </a:rPr>
              <a:t>贝若偲</a:t>
            </a:r>
          </a:p>
        </p:txBody>
      </p:sp>
      <p:sp>
        <p:nvSpPr>
          <p:cNvPr id="23" name="Freeform 103"/>
          <p:cNvSpPr>
            <a:spLocks noEditPoints="1"/>
          </p:cNvSpPr>
          <p:nvPr/>
        </p:nvSpPr>
        <p:spPr bwMode="auto">
          <a:xfrm>
            <a:off x="9683128" y="5748146"/>
            <a:ext cx="192720" cy="205613"/>
          </a:xfrm>
          <a:custGeom>
            <a:avLst/>
            <a:gdLst>
              <a:gd name="T0" fmla="*/ 133 w 284"/>
              <a:gd name="T1" fmla="*/ 114 h 303"/>
              <a:gd name="T2" fmla="*/ 95 w 284"/>
              <a:gd name="T3" fmla="*/ 151 h 303"/>
              <a:gd name="T4" fmla="*/ 152 w 284"/>
              <a:gd name="T5" fmla="*/ 114 h 303"/>
              <a:gd name="T6" fmla="*/ 189 w 284"/>
              <a:gd name="T7" fmla="*/ 151 h 303"/>
              <a:gd name="T8" fmla="*/ 152 w 284"/>
              <a:gd name="T9" fmla="*/ 114 h 303"/>
              <a:gd name="T10" fmla="*/ 246 w 284"/>
              <a:gd name="T11" fmla="*/ 114 h 303"/>
              <a:gd name="T12" fmla="*/ 208 w 284"/>
              <a:gd name="T13" fmla="*/ 151 h 303"/>
              <a:gd name="T14" fmla="*/ 38 w 284"/>
              <a:gd name="T15" fmla="*/ 227 h 303"/>
              <a:gd name="T16" fmla="*/ 76 w 284"/>
              <a:gd name="T17" fmla="*/ 265 h 303"/>
              <a:gd name="T18" fmla="*/ 38 w 284"/>
              <a:gd name="T19" fmla="*/ 227 h 303"/>
              <a:gd name="T20" fmla="*/ 133 w 284"/>
              <a:gd name="T21" fmla="*/ 227 h 303"/>
              <a:gd name="T22" fmla="*/ 95 w 284"/>
              <a:gd name="T23" fmla="*/ 265 h 303"/>
              <a:gd name="T24" fmla="*/ 152 w 284"/>
              <a:gd name="T25" fmla="*/ 227 h 303"/>
              <a:gd name="T26" fmla="*/ 189 w 284"/>
              <a:gd name="T27" fmla="*/ 265 h 303"/>
              <a:gd name="T28" fmla="*/ 152 w 284"/>
              <a:gd name="T29" fmla="*/ 227 h 303"/>
              <a:gd name="T30" fmla="*/ 133 w 284"/>
              <a:gd name="T31" fmla="*/ 170 h 303"/>
              <a:gd name="T32" fmla="*/ 95 w 284"/>
              <a:gd name="T33" fmla="*/ 208 h 303"/>
              <a:gd name="T34" fmla="*/ 152 w 284"/>
              <a:gd name="T35" fmla="*/ 170 h 303"/>
              <a:gd name="T36" fmla="*/ 189 w 284"/>
              <a:gd name="T37" fmla="*/ 208 h 303"/>
              <a:gd name="T38" fmla="*/ 152 w 284"/>
              <a:gd name="T39" fmla="*/ 170 h 303"/>
              <a:gd name="T40" fmla="*/ 246 w 284"/>
              <a:gd name="T41" fmla="*/ 170 h 303"/>
              <a:gd name="T42" fmla="*/ 208 w 284"/>
              <a:gd name="T43" fmla="*/ 208 h 303"/>
              <a:gd name="T44" fmla="*/ 38 w 284"/>
              <a:gd name="T45" fmla="*/ 170 h 303"/>
              <a:gd name="T46" fmla="*/ 76 w 284"/>
              <a:gd name="T47" fmla="*/ 208 h 303"/>
              <a:gd name="T48" fmla="*/ 38 w 284"/>
              <a:gd name="T49" fmla="*/ 170 h 303"/>
              <a:gd name="T50" fmla="*/ 246 w 284"/>
              <a:gd name="T51" fmla="*/ 19 h 303"/>
              <a:gd name="T52" fmla="*/ 208 w 284"/>
              <a:gd name="T53" fmla="*/ 0 h 303"/>
              <a:gd name="T54" fmla="*/ 76 w 284"/>
              <a:gd name="T55" fmla="*/ 19 h 303"/>
              <a:gd name="T56" fmla="*/ 38 w 284"/>
              <a:gd name="T57" fmla="*/ 0 h 303"/>
              <a:gd name="T58" fmla="*/ 0 w 284"/>
              <a:gd name="T59" fmla="*/ 303 h 303"/>
              <a:gd name="T60" fmla="*/ 284 w 284"/>
              <a:gd name="T61" fmla="*/ 0 h 303"/>
              <a:gd name="T62" fmla="*/ 265 w 284"/>
              <a:gd name="T63" fmla="*/ 284 h 303"/>
              <a:gd name="T64" fmla="*/ 19 w 284"/>
              <a:gd name="T65" fmla="*/ 76 h 303"/>
              <a:gd name="T66" fmla="*/ 265 w 284"/>
              <a:gd name="T67" fmla="*/ 284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4" h="303">
                <a:moveTo>
                  <a:pt x="95" y="114"/>
                </a:moveTo>
                <a:lnTo>
                  <a:pt x="133" y="114"/>
                </a:lnTo>
                <a:lnTo>
                  <a:pt x="133" y="151"/>
                </a:lnTo>
                <a:lnTo>
                  <a:pt x="95" y="151"/>
                </a:lnTo>
                <a:lnTo>
                  <a:pt x="95" y="114"/>
                </a:lnTo>
                <a:close/>
                <a:moveTo>
                  <a:pt x="152" y="114"/>
                </a:moveTo>
                <a:lnTo>
                  <a:pt x="189" y="114"/>
                </a:lnTo>
                <a:lnTo>
                  <a:pt x="189" y="151"/>
                </a:lnTo>
                <a:lnTo>
                  <a:pt x="152" y="151"/>
                </a:lnTo>
                <a:lnTo>
                  <a:pt x="152" y="114"/>
                </a:lnTo>
                <a:close/>
                <a:moveTo>
                  <a:pt x="208" y="114"/>
                </a:moveTo>
                <a:lnTo>
                  <a:pt x="246" y="114"/>
                </a:lnTo>
                <a:lnTo>
                  <a:pt x="246" y="151"/>
                </a:lnTo>
                <a:lnTo>
                  <a:pt x="208" y="151"/>
                </a:lnTo>
                <a:lnTo>
                  <a:pt x="208" y="114"/>
                </a:lnTo>
                <a:close/>
                <a:moveTo>
                  <a:pt x="38" y="227"/>
                </a:moveTo>
                <a:lnTo>
                  <a:pt x="76" y="227"/>
                </a:lnTo>
                <a:lnTo>
                  <a:pt x="76" y="265"/>
                </a:lnTo>
                <a:lnTo>
                  <a:pt x="38" y="265"/>
                </a:lnTo>
                <a:lnTo>
                  <a:pt x="38" y="227"/>
                </a:lnTo>
                <a:close/>
                <a:moveTo>
                  <a:pt x="95" y="227"/>
                </a:moveTo>
                <a:lnTo>
                  <a:pt x="133" y="227"/>
                </a:lnTo>
                <a:lnTo>
                  <a:pt x="133" y="265"/>
                </a:lnTo>
                <a:lnTo>
                  <a:pt x="95" y="265"/>
                </a:lnTo>
                <a:lnTo>
                  <a:pt x="95" y="227"/>
                </a:lnTo>
                <a:close/>
                <a:moveTo>
                  <a:pt x="152" y="227"/>
                </a:moveTo>
                <a:lnTo>
                  <a:pt x="189" y="227"/>
                </a:lnTo>
                <a:lnTo>
                  <a:pt x="189" y="265"/>
                </a:lnTo>
                <a:lnTo>
                  <a:pt x="152" y="265"/>
                </a:lnTo>
                <a:lnTo>
                  <a:pt x="152" y="227"/>
                </a:lnTo>
                <a:close/>
                <a:moveTo>
                  <a:pt x="95" y="170"/>
                </a:moveTo>
                <a:lnTo>
                  <a:pt x="133" y="170"/>
                </a:lnTo>
                <a:lnTo>
                  <a:pt x="133" y="208"/>
                </a:lnTo>
                <a:lnTo>
                  <a:pt x="95" y="208"/>
                </a:lnTo>
                <a:lnTo>
                  <a:pt x="95" y="170"/>
                </a:lnTo>
                <a:close/>
                <a:moveTo>
                  <a:pt x="152" y="170"/>
                </a:moveTo>
                <a:lnTo>
                  <a:pt x="189" y="170"/>
                </a:lnTo>
                <a:lnTo>
                  <a:pt x="189" y="208"/>
                </a:lnTo>
                <a:lnTo>
                  <a:pt x="152" y="208"/>
                </a:lnTo>
                <a:lnTo>
                  <a:pt x="152" y="170"/>
                </a:lnTo>
                <a:close/>
                <a:moveTo>
                  <a:pt x="208" y="170"/>
                </a:moveTo>
                <a:lnTo>
                  <a:pt x="246" y="170"/>
                </a:lnTo>
                <a:lnTo>
                  <a:pt x="246" y="208"/>
                </a:lnTo>
                <a:lnTo>
                  <a:pt x="208" y="208"/>
                </a:lnTo>
                <a:lnTo>
                  <a:pt x="208" y="170"/>
                </a:lnTo>
                <a:close/>
                <a:moveTo>
                  <a:pt x="38" y="170"/>
                </a:moveTo>
                <a:lnTo>
                  <a:pt x="76" y="170"/>
                </a:lnTo>
                <a:lnTo>
                  <a:pt x="76" y="208"/>
                </a:lnTo>
                <a:lnTo>
                  <a:pt x="38" y="208"/>
                </a:lnTo>
                <a:lnTo>
                  <a:pt x="38" y="170"/>
                </a:lnTo>
                <a:close/>
                <a:moveTo>
                  <a:pt x="246" y="0"/>
                </a:moveTo>
                <a:lnTo>
                  <a:pt x="246" y="19"/>
                </a:lnTo>
                <a:lnTo>
                  <a:pt x="208" y="19"/>
                </a:lnTo>
                <a:lnTo>
                  <a:pt x="208" y="0"/>
                </a:lnTo>
                <a:lnTo>
                  <a:pt x="76" y="0"/>
                </a:lnTo>
                <a:lnTo>
                  <a:pt x="76" y="19"/>
                </a:lnTo>
                <a:lnTo>
                  <a:pt x="38" y="19"/>
                </a:lnTo>
                <a:lnTo>
                  <a:pt x="38" y="0"/>
                </a:lnTo>
                <a:lnTo>
                  <a:pt x="0" y="0"/>
                </a:lnTo>
                <a:lnTo>
                  <a:pt x="0" y="303"/>
                </a:lnTo>
                <a:lnTo>
                  <a:pt x="284" y="303"/>
                </a:lnTo>
                <a:lnTo>
                  <a:pt x="284" y="0"/>
                </a:lnTo>
                <a:lnTo>
                  <a:pt x="246" y="0"/>
                </a:lnTo>
                <a:close/>
                <a:moveTo>
                  <a:pt x="265" y="284"/>
                </a:moveTo>
                <a:lnTo>
                  <a:pt x="19" y="284"/>
                </a:lnTo>
                <a:lnTo>
                  <a:pt x="19" y="76"/>
                </a:lnTo>
                <a:lnTo>
                  <a:pt x="265" y="76"/>
                </a:lnTo>
                <a:lnTo>
                  <a:pt x="265" y="2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17" name="Rectangle 16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12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pic>
        <p:nvPicPr>
          <p:cNvPr id="2" name="图片 1" descr="2427925d9ceacd9a04a98770d6906618"/>
          <p:cNvPicPr>
            <a:picLocks noChangeAspect="1"/>
          </p:cNvPicPr>
          <p:nvPr/>
        </p:nvPicPr>
        <p:blipFill>
          <a:blip r:embed="rId3"/>
          <a:srcRect l="63728"/>
          <a:stretch>
            <a:fillRect/>
          </a:stretch>
        </p:blipFill>
        <p:spPr>
          <a:xfrm>
            <a:off x="1111885" y="1479550"/>
            <a:ext cx="4443730" cy="4445635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111249" y="1479297"/>
            <a:ext cx="4445000" cy="4445000"/>
          </a:xfrm>
        </p:spPr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/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afb0e67c6ce69a1fee4b9b404e5efe44"/>
          <p:cNvPicPr>
            <a:picLocks noChangeAspect="1"/>
          </p:cNvPicPr>
          <p:nvPr/>
        </p:nvPicPr>
        <p:blipFill>
          <a:blip r:embed="rId2"/>
          <a:srcRect r="78099"/>
          <a:stretch>
            <a:fillRect/>
          </a:stretch>
        </p:blipFill>
        <p:spPr>
          <a:xfrm>
            <a:off x="8734425" y="1972310"/>
            <a:ext cx="2432050" cy="3742690"/>
          </a:xfrm>
          <a:prstGeom prst="rect">
            <a:avLst/>
          </a:prstGeom>
        </p:spPr>
      </p:pic>
      <p:pic>
        <p:nvPicPr>
          <p:cNvPr id="6" name="图片 5" descr="1284595fb20d968d9585fcbc0ce6445e"/>
          <p:cNvPicPr>
            <a:picLocks noChangeAspect="1"/>
          </p:cNvPicPr>
          <p:nvPr/>
        </p:nvPicPr>
        <p:blipFill>
          <a:blip r:embed="rId3"/>
          <a:srcRect r="69780"/>
          <a:stretch>
            <a:fillRect/>
          </a:stretch>
        </p:blipFill>
        <p:spPr>
          <a:xfrm>
            <a:off x="3592195" y="1949450"/>
            <a:ext cx="2426335" cy="37572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0985" y="1964264"/>
            <a:ext cx="2436896" cy="37592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63076" y="1964263"/>
            <a:ext cx="2436896" cy="37592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32985" y="5219700"/>
            <a:ext cx="1612900" cy="330200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HK" sz="1065" dirty="0">
                <a:solidFill>
                  <a:srgbClr val="F4F4F4"/>
                </a:solidFill>
                <a:cs typeface="+mn-ea"/>
                <a:sym typeface="+mn-lt"/>
              </a:rPr>
              <a:t>READ MORE</a:t>
            </a:r>
            <a:endParaRPr lang="zh-HK" altLang="en-US" sz="1065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7305" y="3064165"/>
            <a:ext cx="2144256" cy="153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b="1" dirty="0">
                <a:solidFill>
                  <a:srgbClr val="F4F4F4"/>
                </a:solidFill>
                <a:cs typeface="+mn-ea"/>
                <a:sym typeface="+mn-lt"/>
              </a:rPr>
              <a:t>标题</a:t>
            </a:r>
          </a:p>
          <a:p>
            <a:pPr defTabSz="1218565"/>
            <a:endParaRPr lang="en-US" altLang="zh-HK" sz="1335" dirty="0">
              <a:solidFill>
                <a:srgbClr val="F4F4F4"/>
              </a:solidFill>
              <a:cs typeface="+mn-ea"/>
              <a:sym typeface="+mn-lt"/>
            </a:endParaRPr>
          </a:p>
          <a:p>
            <a:pPr defTabSz="1218565"/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575074" y="5219700"/>
            <a:ext cx="1612900" cy="330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HK" sz="1065" dirty="0">
                <a:solidFill>
                  <a:srgbClr val="F4F4F4"/>
                </a:solidFill>
                <a:cs typeface="+mn-ea"/>
                <a:sym typeface="+mn-lt"/>
              </a:rPr>
              <a:t>READ MORE</a:t>
            </a:r>
            <a:endParaRPr lang="zh-HK" altLang="en-US" sz="1065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9396" y="3064163"/>
            <a:ext cx="2144256" cy="153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b="1" dirty="0">
                <a:solidFill>
                  <a:srgbClr val="F4F4F4"/>
                </a:solidFill>
                <a:cs typeface="+mn-ea"/>
                <a:sym typeface="+mn-lt"/>
              </a:rPr>
              <a:t>标题</a:t>
            </a:r>
          </a:p>
          <a:p>
            <a:pPr defTabSz="1218565"/>
            <a:endParaRPr lang="en-US" altLang="zh-HK" sz="1335" dirty="0">
              <a:solidFill>
                <a:srgbClr val="F4F4F4"/>
              </a:solidFill>
              <a:cs typeface="+mn-ea"/>
              <a:sym typeface="+mn-lt"/>
            </a:endParaRPr>
          </a:p>
          <a:p>
            <a:pPr defTabSz="1218565"/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1" name="Rectangle 20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13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/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3846827" y="3616241"/>
            <a:ext cx="449834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373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添加您标题内容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18" y="4246682"/>
            <a:ext cx="560956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here.Please enter your title here.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2" y="2030147"/>
            <a:ext cx="10438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04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40" y="2928620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5372099"/>
            <a:ext cx="12192000" cy="148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37" name="Rectangle 36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15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78659" y="5623808"/>
            <a:ext cx="9865147" cy="70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33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7894" y="5686448"/>
            <a:ext cx="606317" cy="606317"/>
            <a:chOff x="530920" y="3666067"/>
            <a:chExt cx="909476" cy="909476"/>
          </a:xfrm>
        </p:grpSpPr>
        <p:sp>
          <p:nvSpPr>
            <p:cNvPr id="35" name="Oval 34"/>
            <p:cNvSpPr/>
            <p:nvPr/>
          </p:nvSpPr>
          <p:spPr>
            <a:xfrm>
              <a:off x="530920" y="3666067"/>
              <a:ext cx="909476" cy="909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45"/>
            <p:cNvSpPr>
              <a:spLocks noEditPoints="1"/>
            </p:cNvSpPr>
            <p:nvPr/>
          </p:nvSpPr>
          <p:spPr bwMode="auto">
            <a:xfrm>
              <a:off x="743564" y="3878711"/>
              <a:ext cx="484188" cy="484187"/>
            </a:xfrm>
            <a:custGeom>
              <a:avLst/>
              <a:gdLst>
                <a:gd name="T0" fmla="*/ 124 w 129"/>
                <a:gd name="T1" fmla="*/ 109 h 129"/>
                <a:gd name="T2" fmla="*/ 94 w 129"/>
                <a:gd name="T3" fmla="*/ 83 h 129"/>
                <a:gd name="T4" fmla="*/ 85 w 129"/>
                <a:gd name="T5" fmla="*/ 79 h 129"/>
                <a:gd name="T6" fmla="*/ 96 w 129"/>
                <a:gd name="T7" fmla="*/ 48 h 129"/>
                <a:gd name="T8" fmla="*/ 48 w 129"/>
                <a:gd name="T9" fmla="*/ 0 h 129"/>
                <a:gd name="T10" fmla="*/ 0 w 129"/>
                <a:gd name="T11" fmla="*/ 48 h 129"/>
                <a:gd name="T12" fmla="*/ 48 w 129"/>
                <a:gd name="T13" fmla="*/ 96 h 129"/>
                <a:gd name="T14" fmla="*/ 79 w 129"/>
                <a:gd name="T15" fmla="*/ 85 h 129"/>
                <a:gd name="T16" fmla="*/ 83 w 129"/>
                <a:gd name="T17" fmla="*/ 94 h 129"/>
                <a:gd name="T18" fmla="*/ 109 w 129"/>
                <a:gd name="T19" fmla="*/ 124 h 129"/>
                <a:gd name="T20" fmla="*/ 125 w 129"/>
                <a:gd name="T21" fmla="*/ 125 h 129"/>
                <a:gd name="T22" fmla="*/ 124 w 129"/>
                <a:gd name="T23" fmla="*/ 109 h 129"/>
                <a:gd name="T24" fmla="*/ 48 w 129"/>
                <a:gd name="T25" fmla="*/ 80 h 129"/>
                <a:gd name="T26" fmla="*/ 16 w 129"/>
                <a:gd name="T27" fmla="*/ 48 h 129"/>
                <a:gd name="T28" fmla="*/ 48 w 129"/>
                <a:gd name="T29" fmla="*/ 16 h 129"/>
                <a:gd name="T30" fmla="*/ 80 w 129"/>
                <a:gd name="T31" fmla="*/ 48 h 129"/>
                <a:gd name="T32" fmla="*/ 48 w 129"/>
                <a:gd name="T33" fmla="*/ 8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29">
                  <a:moveTo>
                    <a:pt x="124" y="109"/>
                  </a:moveTo>
                  <a:cubicBezTo>
                    <a:pt x="94" y="83"/>
                    <a:pt x="94" y="83"/>
                    <a:pt x="94" y="83"/>
                  </a:cubicBezTo>
                  <a:cubicBezTo>
                    <a:pt x="91" y="80"/>
                    <a:pt x="87" y="79"/>
                    <a:pt x="85" y="79"/>
                  </a:cubicBezTo>
                  <a:cubicBezTo>
                    <a:pt x="92" y="71"/>
                    <a:pt x="96" y="60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60" y="96"/>
                    <a:pt x="71" y="92"/>
                    <a:pt x="79" y="85"/>
                  </a:cubicBezTo>
                  <a:cubicBezTo>
                    <a:pt x="79" y="87"/>
                    <a:pt x="80" y="91"/>
                    <a:pt x="83" y="9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13" y="129"/>
                    <a:pt x="121" y="129"/>
                    <a:pt x="125" y="125"/>
                  </a:cubicBezTo>
                  <a:cubicBezTo>
                    <a:pt x="129" y="121"/>
                    <a:pt x="129" y="113"/>
                    <a:pt x="124" y="109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rot="3600000">
            <a:off x="6545949" y="1370936"/>
            <a:ext cx="1358872" cy="2049368"/>
            <a:chOff x="1817688" y="1271588"/>
            <a:chExt cx="877887" cy="1323976"/>
          </a:xfrm>
        </p:grpSpPr>
        <p:sp>
          <p:nvSpPr>
            <p:cNvPr id="68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1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6510265">
            <a:off x="3539011" y="2081177"/>
            <a:ext cx="1358872" cy="2049368"/>
            <a:chOff x="1817688" y="1271588"/>
            <a:chExt cx="877887" cy="1323976"/>
          </a:xfrm>
        </p:grpSpPr>
        <p:sp>
          <p:nvSpPr>
            <p:cNvPr id="73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6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 rot="7200000">
            <a:off x="6554785" y="3058812"/>
            <a:ext cx="1358872" cy="2049368"/>
            <a:chOff x="1817688" y="1271588"/>
            <a:chExt cx="877887" cy="1323976"/>
          </a:xfrm>
        </p:grpSpPr>
        <p:sp>
          <p:nvSpPr>
            <p:cNvPr id="78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81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707894" y="2705079"/>
            <a:ext cx="2493713" cy="7048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 defTabSz="1218565"/>
            <a:r>
              <a:rPr lang="zh-CN" altLang="en-US" sz="1335" noProof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 here.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14397" y="1771016"/>
            <a:ext cx="2493713" cy="90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227097" y="3902886"/>
            <a:ext cx="2493713" cy="70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051402" y="2009499"/>
            <a:ext cx="966503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zh-HK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标题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050615" y="4051698"/>
            <a:ext cx="966503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zh-HK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标题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163671" y="2859626"/>
            <a:ext cx="141452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zh-HK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标题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436921" y="2800655"/>
            <a:ext cx="811480" cy="811480"/>
            <a:chOff x="-909476" y="2412997"/>
            <a:chExt cx="909476" cy="909476"/>
          </a:xfrm>
        </p:grpSpPr>
        <p:sp>
          <p:nvSpPr>
            <p:cNvPr id="89" name="Oval 88"/>
            <p:cNvSpPr/>
            <p:nvPr/>
          </p:nvSpPr>
          <p:spPr>
            <a:xfrm>
              <a:off x="-909476" y="2412997"/>
              <a:ext cx="909476" cy="9094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45"/>
            <p:cNvSpPr>
              <a:spLocks noEditPoints="1"/>
            </p:cNvSpPr>
            <p:nvPr/>
          </p:nvSpPr>
          <p:spPr bwMode="auto">
            <a:xfrm>
              <a:off x="-696832" y="2625641"/>
              <a:ext cx="484188" cy="484187"/>
            </a:xfrm>
            <a:custGeom>
              <a:avLst/>
              <a:gdLst>
                <a:gd name="T0" fmla="*/ 124 w 129"/>
                <a:gd name="T1" fmla="*/ 109 h 129"/>
                <a:gd name="T2" fmla="*/ 94 w 129"/>
                <a:gd name="T3" fmla="*/ 83 h 129"/>
                <a:gd name="T4" fmla="*/ 85 w 129"/>
                <a:gd name="T5" fmla="*/ 79 h 129"/>
                <a:gd name="T6" fmla="*/ 96 w 129"/>
                <a:gd name="T7" fmla="*/ 48 h 129"/>
                <a:gd name="T8" fmla="*/ 48 w 129"/>
                <a:gd name="T9" fmla="*/ 0 h 129"/>
                <a:gd name="T10" fmla="*/ 0 w 129"/>
                <a:gd name="T11" fmla="*/ 48 h 129"/>
                <a:gd name="T12" fmla="*/ 48 w 129"/>
                <a:gd name="T13" fmla="*/ 96 h 129"/>
                <a:gd name="T14" fmla="*/ 79 w 129"/>
                <a:gd name="T15" fmla="*/ 85 h 129"/>
                <a:gd name="T16" fmla="*/ 83 w 129"/>
                <a:gd name="T17" fmla="*/ 94 h 129"/>
                <a:gd name="T18" fmla="*/ 109 w 129"/>
                <a:gd name="T19" fmla="*/ 124 h 129"/>
                <a:gd name="T20" fmla="*/ 125 w 129"/>
                <a:gd name="T21" fmla="*/ 125 h 129"/>
                <a:gd name="T22" fmla="*/ 124 w 129"/>
                <a:gd name="T23" fmla="*/ 109 h 129"/>
                <a:gd name="T24" fmla="*/ 48 w 129"/>
                <a:gd name="T25" fmla="*/ 80 h 129"/>
                <a:gd name="T26" fmla="*/ 16 w 129"/>
                <a:gd name="T27" fmla="*/ 48 h 129"/>
                <a:gd name="T28" fmla="*/ 48 w 129"/>
                <a:gd name="T29" fmla="*/ 16 h 129"/>
                <a:gd name="T30" fmla="*/ 80 w 129"/>
                <a:gd name="T31" fmla="*/ 48 h 129"/>
                <a:gd name="T32" fmla="*/ 48 w 129"/>
                <a:gd name="T33" fmla="*/ 8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29">
                  <a:moveTo>
                    <a:pt x="124" y="109"/>
                  </a:moveTo>
                  <a:cubicBezTo>
                    <a:pt x="94" y="83"/>
                    <a:pt x="94" y="83"/>
                    <a:pt x="94" y="83"/>
                  </a:cubicBezTo>
                  <a:cubicBezTo>
                    <a:pt x="91" y="80"/>
                    <a:pt x="87" y="79"/>
                    <a:pt x="85" y="79"/>
                  </a:cubicBezTo>
                  <a:cubicBezTo>
                    <a:pt x="92" y="71"/>
                    <a:pt x="96" y="60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60" y="96"/>
                    <a:pt x="71" y="92"/>
                    <a:pt x="79" y="85"/>
                  </a:cubicBezTo>
                  <a:cubicBezTo>
                    <a:pt x="79" y="87"/>
                    <a:pt x="80" y="91"/>
                    <a:pt x="83" y="9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13" y="129"/>
                    <a:pt x="121" y="129"/>
                    <a:pt x="125" y="125"/>
                  </a:cubicBezTo>
                  <a:cubicBezTo>
                    <a:pt x="129" y="121"/>
                    <a:pt x="129" y="113"/>
                    <a:pt x="124" y="109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927101" y="1943100"/>
          <a:ext cx="5600700" cy="391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064728" y="1943100"/>
            <a:ext cx="3933129" cy="184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b="1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2135" b="1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title</a:t>
            </a:r>
            <a:r>
              <a:rPr lang="zh-CN" altLang="en-US" sz="2135" b="1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 b="1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defTabSz="1218565"/>
            <a:endParaRPr lang="en-US" altLang="zh-HK" sz="1335" b="1" dirty="0" err="1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defTabSz="1218565"/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</a:p>
          <a:p>
            <a:pPr defTabSz="1218565"/>
            <a:endParaRPr lang="zh-CN" altLang="en-US" sz="1335" noProof="0" dirty="0">
              <a:solidFill>
                <a:schemeClr val="tx2">
                  <a:lumMod val="50000"/>
                  <a:lumOff val="50000"/>
                </a:schemeClr>
              </a:solidFill>
              <a:uLnTx/>
              <a:uFillTx/>
              <a:cs typeface="+mn-ea"/>
              <a:sym typeface="+mn-lt"/>
            </a:endParaRPr>
          </a:p>
          <a:p>
            <a:pPr defTabSz="1218565"/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64729" y="4308792"/>
            <a:ext cx="4384140" cy="540597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64730" y="4308792"/>
            <a:ext cx="540597" cy="5405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20" name="Freeform 10"/>
          <p:cNvSpPr>
            <a:spLocks noChangeAspect="1"/>
          </p:cNvSpPr>
          <p:nvPr/>
        </p:nvSpPr>
        <p:spPr bwMode="auto">
          <a:xfrm>
            <a:off x="7142623" y="4428595"/>
            <a:ext cx="384811" cy="300991"/>
          </a:xfrm>
          <a:custGeom>
            <a:avLst/>
            <a:gdLst>
              <a:gd name="T0" fmla="*/ 255 w 303"/>
              <a:gd name="T1" fmla="*/ 0 h 237"/>
              <a:gd name="T2" fmla="*/ 114 w 303"/>
              <a:gd name="T3" fmla="*/ 142 h 237"/>
              <a:gd name="T4" fmla="*/ 47 w 303"/>
              <a:gd name="T5" fmla="*/ 76 h 237"/>
              <a:gd name="T6" fmla="*/ 0 w 303"/>
              <a:gd name="T7" fmla="*/ 123 h 237"/>
              <a:gd name="T8" fmla="*/ 114 w 303"/>
              <a:gd name="T9" fmla="*/ 237 h 237"/>
              <a:gd name="T10" fmla="*/ 303 w 303"/>
              <a:gd name="T11" fmla="*/ 48 h 237"/>
              <a:gd name="T12" fmla="*/ 255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5" y="0"/>
                </a:moveTo>
                <a:lnTo>
                  <a:pt x="114" y="142"/>
                </a:lnTo>
                <a:lnTo>
                  <a:pt x="47" y="76"/>
                </a:lnTo>
                <a:lnTo>
                  <a:pt x="0" y="123"/>
                </a:lnTo>
                <a:lnTo>
                  <a:pt x="114" y="237"/>
                </a:lnTo>
                <a:lnTo>
                  <a:pt x="303" y="48"/>
                </a:lnTo>
                <a:lnTo>
                  <a:pt x="25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06429" y="4312350"/>
            <a:ext cx="3640343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64729" y="4909332"/>
            <a:ext cx="4384140" cy="540597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64730" y="4909332"/>
            <a:ext cx="540597" cy="5405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24" name="Freeform 10"/>
          <p:cNvSpPr>
            <a:spLocks noChangeAspect="1"/>
          </p:cNvSpPr>
          <p:nvPr/>
        </p:nvSpPr>
        <p:spPr bwMode="auto">
          <a:xfrm>
            <a:off x="7142623" y="5029135"/>
            <a:ext cx="384811" cy="300991"/>
          </a:xfrm>
          <a:custGeom>
            <a:avLst/>
            <a:gdLst>
              <a:gd name="T0" fmla="*/ 255 w 303"/>
              <a:gd name="T1" fmla="*/ 0 h 237"/>
              <a:gd name="T2" fmla="*/ 114 w 303"/>
              <a:gd name="T3" fmla="*/ 142 h 237"/>
              <a:gd name="T4" fmla="*/ 47 w 303"/>
              <a:gd name="T5" fmla="*/ 76 h 237"/>
              <a:gd name="T6" fmla="*/ 0 w 303"/>
              <a:gd name="T7" fmla="*/ 123 h 237"/>
              <a:gd name="T8" fmla="*/ 114 w 303"/>
              <a:gd name="T9" fmla="*/ 237 h 237"/>
              <a:gd name="T10" fmla="*/ 303 w 303"/>
              <a:gd name="T11" fmla="*/ 48 h 237"/>
              <a:gd name="T12" fmla="*/ 255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5" y="0"/>
                </a:moveTo>
                <a:lnTo>
                  <a:pt x="114" y="142"/>
                </a:lnTo>
                <a:lnTo>
                  <a:pt x="47" y="76"/>
                </a:lnTo>
                <a:lnTo>
                  <a:pt x="0" y="123"/>
                </a:lnTo>
                <a:lnTo>
                  <a:pt x="114" y="237"/>
                </a:lnTo>
                <a:lnTo>
                  <a:pt x="303" y="48"/>
                </a:lnTo>
                <a:lnTo>
                  <a:pt x="25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06429" y="4912890"/>
            <a:ext cx="3640343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6" name="Rectangle 25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16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1901190" y="5808345"/>
            <a:ext cx="371602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上方图标右击编辑数据（此条删除）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39802" y="2834907"/>
            <a:ext cx="1929933" cy="120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200" b="1" dirty="0" err="1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</a:p>
          <a:p>
            <a:pPr defTabSz="1218565"/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Lorem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ipsum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dolor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consectetur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adipiscing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elit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Proin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sed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mauris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laoreet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tempor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lectus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semper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nulla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</a:t>
            </a:r>
            <a:endParaRPr lang="zh-HK" altLang="en-US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74667" y="2834907"/>
            <a:ext cx="1929933" cy="120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200" b="1" dirty="0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</a:p>
          <a:p>
            <a:pPr defTabSz="1218565"/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Lorem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ipsum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dolor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consectetur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adipiscing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elit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Proin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sed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mauris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laoreet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tempor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lectus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semper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nulla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</a:t>
            </a:r>
            <a:endParaRPr lang="zh-HK" altLang="en-US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9802" y="4670463"/>
            <a:ext cx="1929933" cy="120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200" b="1" dirty="0" err="1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</a:p>
          <a:p>
            <a:pPr defTabSz="1218565"/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Lorem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ipsum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dolor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consectetur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adipiscing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elit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Proin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sed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mauris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laoreet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tempor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lectus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semper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nulla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</a:t>
            </a:r>
            <a:endParaRPr lang="zh-HK" altLang="en-US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74667" y="4670463"/>
            <a:ext cx="1929933" cy="120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200" b="1" dirty="0" err="1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</a:p>
          <a:p>
            <a:pPr defTabSz="1218565"/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Lorem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ipsum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dolor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consectetur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adipiscing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elit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Proin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sed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mauris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laoreet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tempor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lectus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semper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nulla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</a:t>
            </a:r>
            <a:endParaRPr lang="zh-HK" altLang="en-US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aphicFrame>
        <p:nvGraphicFramePr>
          <p:cNvPr id="3" name="Chart 2"/>
          <p:cNvGraphicFramePr/>
          <p:nvPr/>
        </p:nvGraphicFramePr>
        <p:xfrm>
          <a:off x="3374319" y="1979975"/>
          <a:ext cx="4379317" cy="3752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946882" y="1930896"/>
            <a:ext cx="2287821" cy="934501"/>
            <a:chOff x="1137904" y="1086720"/>
            <a:chExt cx="1715866" cy="70087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96595" y="1530421"/>
              <a:ext cx="257175" cy="257175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625428" y="1530421"/>
              <a:ext cx="971167" cy="0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1622994" y="1099534"/>
              <a:ext cx="1075783" cy="40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en-US" altLang="zh-HK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34%</a:t>
              </a:r>
            </a:p>
            <a:p>
              <a:pPr defTabSz="1218565"/>
              <a:r>
                <a:rPr lang="zh-CN" altLang="en-US" sz="1335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标签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1137904" y="1086720"/>
              <a:ext cx="456515" cy="4565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7"/>
            <p:cNvSpPr>
              <a:spLocks noEditPoints="1"/>
            </p:cNvSpPr>
            <p:nvPr/>
          </p:nvSpPr>
          <p:spPr bwMode="auto">
            <a:xfrm>
              <a:off x="1204236" y="1182978"/>
              <a:ext cx="323851" cy="263998"/>
            </a:xfrm>
            <a:custGeom>
              <a:avLst/>
              <a:gdLst>
                <a:gd name="T0" fmla="*/ 0 w 303"/>
                <a:gd name="T1" fmla="*/ 209 h 247"/>
                <a:gd name="T2" fmla="*/ 303 w 303"/>
                <a:gd name="T3" fmla="*/ 209 h 247"/>
                <a:gd name="T4" fmla="*/ 303 w 303"/>
                <a:gd name="T5" fmla="*/ 247 h 247"/>
                <a:gd name="T6" fmla="*/ 0 w 303"/>
                <a:gd name="T7" fmla="*/ 247 h 247"/>
                <a:gd name="T8" fmla="*/ 0 w 303"/>
                <a:gd name="T9" fmla="*/ 209 h 247"/>
                <a:gd name="T10" fmla="*/ 38 w 303"/>
                <a:gd name="T11" fmla="*/ 133 h 247"/>
                <a:gd name="T12" fmla="*/ 76 w 303"/>
                <a:gd name="T13" fmla="*/ 133 h 247"/>
                <a:gd name="T14" fmla="*/ 76 w 303"/>
                <a:gd name="T15" fmla="*/ 190 h 247"/>
                <a:gd name="T16" fmla="*/ 38 w 303"/>
                <a:gd name="T17" fmla="*/ 190 h 247"/>
                <a:gd name="T18" fmla="*/ 38 w 303"/>
                <a:gd name="T19" fmla="*/ 133 h 247"/>
                <a:gd name="T20" fmla="*/ 95 w 303"/>
                <a:gd name="T21" fmla="*/ 57 h 247"/>
                <a:gd name="T22" fmla="*/ 133 w 303"/>
                <a:gd name="T23" fmla="*/ 57 h 247"/>
                <a:gd name="T24" fmla="*/ 133 w 303"/>
                <a:gd name="T25" fmla="*/ 190 h 247"/>
                <a:gd name="T26" fmla="*/ 95 w 303"/>
                <a:gd name="T27" fmla="*/ 190 h 247"/>
                <a:gd name="T28" fmla="*/ 95 w 303"/>
                <a:gd name="T29" fmla="*/ 57 h 247"/>
                <a:gd name="T30" fmla="*/ 151 w 303"/>
                <a:gd name="T31" fmla="*/ 114 h 247"/>
                <a:gd name="T32" fmla="*/ 189 w 303"/>
                <a:gd name="T33" fmla="*/ 114 h 247"/>
                <a:gd name="T34" fmla="*/ 189 w 303"/>
                <a:gd name="T35" fmla="*/ 190 h 247"/>
                <a:gd name="T36" fmla="*/ 151 w 303"/>
                <a:gd name="T37" fmla="*/ 190 h 247"/>
                <a:gd name="T38" fmla="*/ 151 w 303"/>
                <a:gd name="T39" fmla="*/ 114 h 247"/>
                <a:gd name="T40" fmla="*/ 208 w 303"/>
                <a:gd name="T41" fmla="*/ 0 h 247"/>
                <a:gd name="T42" fmla="*/ 246 w 303"/>
                <a:gd name="T43" fmla="*/ 0 h 247"/>
                <a:gd name="T44" fmla="*/ 246 w 303"/>
                <a:gd name="T45" fmla="*/ 190 h 247"/>
                <a:gd name="T46" fmla="*/ 208 w 303"/>
                <a:gd name="T47" fmla="*/ 190 h 247"/>
                <a:gd name="T48" fmla="*/ 208 w 303"/>
                <a:gd name="T4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247">
                  <a:moveTo>
                    <a:pt x="0" y="209"/>
                  </a:moveTo>
                  <a:lnTo>
                    <a:pt x="303" y="209"/>
                  </a:lnTo>
                  <a:lnTo>
                    <a:pt x="303" y="247"/>
                  </a:lnTo>
                  <a:lnTo>
                    <a:pt x="0" y="247"/>
                  </a:lnTo>
                  <a:lnTo>
                    <a:pt x="0" y="209"/>
                  </a:lnTo>
                  <a:close/>
                  <a:moveTo>
                    <a:pt x="38" y="133"/>
                  </a:moveTo>
                  <a:lnTo>
                    <a:pt x="76" y="133"/>
                  </a:lnTo>
                  <a:lnTo>
                    <a:pt x="76" y="190"/>
                  </a:lnTo>
                  <a:lnTo>
                    <a:pt x="38" y="190"/>
                  </a:lnTo>
                  <a:lnTo>
                    <a:pt x="38" y="133"/>
                  </a:lnTo>
                  <a:close/>
                  <a:moveTo>
                    <a:pt x="95" y="57"/>
                  </a:moveTo>
                  <a:lnTo>
                    <a:pt x="133" y="57"/>
                  </a:lnTo>
                  <a:lnTo>
                    <a:pt x="133" y="190"/>
                  </a:lnTo>
                  <a:lnTo>
                    <a:pt x="95" y="190"/>
                  </a:lnTo>
                  <a:lnTo>
                    <a:pt x="95" y="57"/>
                  </a:lnTo>
                  <a:close/>
                  <a:moveTo>
                    <a:pt x="151" y="114"/>
                  </a:moveTo>
                  <a:lnTo>
                    <a:pt x="189" y="114"/>
                  </a:lnTo>
                  <a:lnTo>
                    <a:pt x="189" y="190"/>
                  </a:lnTo>
                  <a:lnTo>
                    <a:pt x="151" y="190"/>
                  </a:lnTo>
                  <a:lnTo>
                    <a:pt x="151" y="114"/>
                  </a:lnTo>
                  <a:close/>
                  <a:moveTo>
                    <a:pt x="208" y="0"/>
                  </a:moveTo>
                  <a:lnTo>
                    <a:pt x="246" y="0"/>
                  </a:lnTo>
                  <a:lnTo>
                    <a:pt x="246" y="190"/>
                  </a:lnTo>
                  <a:lnTo>
                    <a:pt x="208" y="190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150416" y="1591427"/>
            <a:ext cx="2284576" cy="867571"/>
            <a:chOff x="4679487" y="1222145"/>
            <a:chExt cx="1713432" cy="650678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4679487" y="1678660"/>
              <a:ext cx="257175" cy="194163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936662" y="1678660"/>
              <a:ext cx="971167" cy="0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934228" y="1234959"/>
              <a:ext cx="1075783" cy="40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en-US" altLang="zh-HK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55%</a:t>
              </a:r>
            </a:p>
            <a:p>
              <a:pPr defTabSz="1218565"/>
              <a:r>
                <a:rPr lang="zh-CN" altLang="en-US" sz="1335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标签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936404" y="1222145"/>
              <a:ext cx="456515" cy="45651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25"/>
            <p:cNvSpPr>
              <a:spLocks noEditPoints="1"/>
            </p:cNvSpPr>
            <p:nvPr/>
          </p:nvSpPr>
          <p:spPr bwMode="auto">
            <a:xfrm>
              <a:off x="6030919" y="1318403"/>
              <a:ext cx="267484" cy="263998"/>
            </a:xfrm>
            <a:custGeom>
              <a:avLst/>
              <a:gdLst>
                <a:gd name="T0" fmla="*/ 121 w 130"/>
                <a:gd name="T1" fmla="*/ 101 h 128"/>
                <a:gd name="T2" fmla="*/ 81 w 130"/>
                <a:gd name="T3" fmla="*/ 35 h 128"/>
                <a:gd name="T4" fmla="*/ 81 w 130"/>
                <a:gd name="T5" fmla="*/ 8 h 128"/>
                <a:gd name="T6" fmla="*/ 85 w 130"/>
                <a:gd name="T7" fmla="*/ 8 h 128"/>
                <a:gd name="T8" fmla="*/ 89 w 130"/>
                <a:gd name="T9" fmla="*/ 4 h 128"/>
                <a:gd name="T10" fmla="*/ 85 w 130"/>
                <a:gd name="T11" fmla="*/ 0 h 128"/>
                <a:gd name="T12" fmla="*/ 45 w 130"/>
                <a:gd name="T13" fmla="*/ 0 h 128"/>
                <a:gd name="T14" fmla="*/ 41 w 130"/>
                <a:gd name="T15" fmla="*/ 4 h 128"/>
                <a:gd name="T16" fmla="*/ 45 w 130"/>
                <a:gd name="T17" fmla="*/ 8 h 128"/>
                <a:gd name="T18" fmla="*/ 49 w 130"/>
                <a:gd name="T19" fmla="*/ 8 h 128"/>
                <a:gd name="T20" fmla="*/ 49 w 130"/>
                <a:gd name="T21" fmla="*/ 35 h 128"/>
                <a:gd name="T22" fmla="*/ 9 w 130"/>
                <a:gd name="T23" fmla="*/ 101 h 128"/>
                <a:gd name="T24" fmla="*/ 25 w 130"/>
                <a:gd name="T25" fmla="*/ 128 h 128"/>
                <a:gd name="T26" fmla="*/ 105 w 130"/>
                <a:gd name="T27" fmla="*/ 128 h 128"/>
                <a:gd name="T28" fmla="*/ 121 w 130"/>
                <a:gd name="T29" fmla="*/ 101 h 128"/>
                <a:gd name="T30" fmla="*/ 31 w 130"/>
                <a:gd name="T31" fmla="*/ 80 h 128"/>
                <a:gd name="T32" fmla="*/ 57 w 130"/>
                <a:gd name="T33" fmla="*/ 37 h 128"/>
                <a:gd name="T34" fmla="*/ 57 w 130"/>
                <a:gd name="T35" fmla="*/ 8 h 128"/>
                <a:gd name="T36" fmla="*/ 73 w 130"/>
                <a:gd name="T37" fmla="*/ 8 h 128"/>
                <a:gd name="T38" fmla="*/ 73 w 130"/>
                <a:gd name="T39" fmla="*/ 37 h 128"/>
                <a:gd name="T40" fmla="*/ 99 w 130"/>
                <a:gd name="T41" fmla="*/ 80 h 128"/>
                <a:gd name="T42" fmla="*/ 31 w 130"/>
                <a:gd name="T43" fmla="*/ 8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0" h="128">
                  <a:moveTo>
                    <a:pt x="121" y="101"/>
                  </a:moveTo>
                  <a:cubicBezTo>
                    <a:pt x="81" y="35"/>
                    <a:pt x="81" y="35"/>
                    <a:pt x="81" y="35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9" y="6"/>
                    <a:pt x="89" y="4"/>
                  </a:cubicBezTo>
                  <a:cubicBezTo>
                    <a:pt x="89" y="2"/>
                    <a:pt x="87" y="0"/>
                    <a:pt x="8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1" y="2"/>
                    <a:pt x="41" y="4"/>
                  </a:cubicBezTo>
                  <a:cubicBezTo>
                    <a:pt x="41" y="6"/>
                    <a:pt x="43" y="8"/>
                    <a:pt x="45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0" y="116"/>
                    <a:pt x="7" y="128"/>
                    <a:pt x="2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23" y="128"/>
                    <a:pt x="130" y="116"/>
                    <a:pt x="121" y="101"/>
                  </a:cubicBezTo>
                  <a:close/>
                  <a:moveTo>
                    <a:pt x="31" y="80"/>
                  </a:moveTo>
                  <a:cubicBezTo>
                    <a:pt x="57" y="37"/>
                    <a:pt x="57" y="37"/>
                    <a:pt x="57" y="37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99" y="80"/>
                    <a:pt x="99" y="80"/>
                    <a:pt x="99" y="80"/>
                  </a:cubicBezTo>
                  <a:lnTo>
                    <a:pt x="31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62713" y="3467587"/>
            <a:ext cx="2284576" cy="608687"/>
            <a:chOff x="5222035" y="2705464"/>
            <a:chExt cx="1713432" cy="456515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222035" y="2891990"/>
              <a:ext cx="257175" cy="257175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79210" y="3149165"/>
              <a:ext cx="971167" cy="0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76776" y="2718278"/>
              <a:ext cx="1075783" cy="40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en-US" altLang="zh-HK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72%</a:t>
              </a:r>
            </a:p>
            <a:p>
              <a:pPr defTabSz="1218565"/>
              <a:r>
                <a:rPr lang="zh-CN" altLang="en-US" sz="1335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标签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6478952" y="2705464"/>
              <a:ext cx="456515" cy="4565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192045" y="4678321"/>
            <a:ext cx="2284576" cy="608686"/>
            <a:chOff x="4586884" y="3546842"/>
            <a:chExt cx="1713432" cy="45651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586884" y="3733368"/>
              <a:ext cx="257175" cy="257175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844059" y="3990543"/>
              <a:ext cx="971167" cy="0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841625" y="3559656"/>
              <a:ext cx="1075783" cy="406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en-US" altLang="zh-HK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90%</a:t>
              </a:r>
            </a:p>
            <a:p>
              <a:pPr defTabSz="1218565"/>
              <a:r>
                <a:rPr lang="zh-CN" altLang="en-US" sz="1335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标签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843801" y="3546842"/>
              <a:ext cx="456515" cy="4565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38" name="Rectangle 37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17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3683635" y="5871845"/>
            <a:ext cx="371602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上方图标右击编辑数据（此条删除）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25463" y="2505670"/>
            <a:ext cx="1596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201X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5463" y="341301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 smtClean="0">
                <a:cs typeface="+mn-ea"/>
                <a:sym typeface="+mn-lt"/>
              </a:rPr>
              <a:t>感谢大家的指导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050969" y="4171793"/>
            <a:ext cx="5208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25463" y="4336346"/>
            <a:ext cx="275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THANK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 YOU VERY MUCH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925463" y="4782027"/>
            <a:ext cx="4778552" cy="459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9" r="29873"/>
          <a:stretch>
            <a:fillRect/>
          </a:stretch>
        </p:blipFill>
        <p:spPr>
          <a:xfrm flipH="1">
            <a:off x="415288" y="20319"/>
            <a:ext cx="5589081" cy="60731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7" r="25569"/>
          <a:stretch>
            <a:fillRect/>
          </a:stretch>
        </p:blipFill>
        <p:spPr>
          <a:xfrm flipH="1">
            <a:off x="327659" y="-86996"/>
            <a:ext cx="5450949" cy="591093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193465" y="2478587"/>
            <a:ext cx="2703680" cy="1227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cs typeface="+mn-ea"/>
                <a:sym typeface="+mn-lt"/>
              </a:rPr>
              <a:t>目录</a:t>
            </a:r>
            <a:endParaRPr lang="en-US" altLang="zh-CN" sz="3600" b="1" dirty="0" smtClean="0">
              <a:cs typeface="+mn-ea"/>
              <a:sym typeface="+mn-lt"/>
            </a:endParaRPr>
          </a:p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cs typeface="+mn-ea"/>
                <a:sym typeface="+mn-lt"/>
              </a:rPr>
              <a:t>CONTENT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6196422" y="1469045"/>
            <a:ext cx="1043404" cy="707886"/>
            <a:chOff x="6196422" y="2011039"/>
            <a:chExt cx="1043404" cy="707886"/>
          </a:xfrm>
        </p:grpSpPr>
        <p:sp>
          <p:nvSpPr>
            <p:cNvPr id="39" name="文本框 38"/>
            <p:cNvSpPr txBox="1"/>
            <p:nvPr/>
          </p:nvSpPr>
          <p:spPr>
            <a:xfrm>
              <a:off x="6196422" y="2011039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01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156267" y="2093838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196422" y="2589448"/>
            <a:ext cx="1043404" cy="707886"/>
            <a:chOff x="6196422" y="3131442"/>
            <a:chExt cx="1043404" cy="707886"/>
          </a:xfrm>
        </p:grpSpPr>
        <p:sp>
          <p:nvSpPr>
            <p:cNvPr id="43" name="文本框 42"/>
            <p:cNvSpPr txBox="1"/>
            <p:nvPr/>
          </p:nvSpPr>
          <p:spPr>
            <a:xfrm>
              <a:off x="6196422" y="3131442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02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156267" y="3214241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96422" y="3573971"/>
            <a:ext cx="1043404" cy="707886"/>
            <a:chOff x="6196422" y="4115965"/>
            <a:chExt cx="1043404" cy="707886"/>
          </a:xfrm>
        </p:grpSpPr>
        <p:sp>
          <p:nvSpPr>
            <p:cNvPr id="47" name="文本框 46"/>
            <p:cNvSpPr txBox="1"/>
            <p:nvPr/>
          </p:nvSpPr>
          <p:spPr>
            <a:xfrm>
              <a:off x="6196422" y="4115965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03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156267" y="4198764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96422" y="4694374"/>
            <a:ext cx="1043404" cy="707886"/>
            <a:chOff x="6196422" y="5236368"/>
            <a:chExt cx="1043404" cy="707886"/>
          </a:xfrm>
        </p:grpSpPr>
        <p:sp>
          <p:nvSpPr>
            <p:cNvPr id="51" name="文本框 50"/>
            <p:cNvSpPr txBox="1"/>
            <p:nvPr/>
          </p:nvSpPr>
          <p:spPr>
            <a:xfrm>
              <a:off x="6196422" y="5236368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04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156267" y="5319167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295586" y="1473599"/>
            <a:ext cx="3945690" cy="698546"/>
            <a:chOff x="7331573" y="1493539"/>
            <a:chExt cx="3945690" cy="698546"/>
          </a:xfrm>
        </p:grpSpPr>
        <p:sp>
          <p:nvSpPr>
            <p:cNvPr id="37" name="文本框 36"/>
            <p:cNvSpPr txBox="1"/>
            <p:nvPr/>
          </p:nvSpPr>
          <p:spPr>
            <a:xfrm>
              <a:off x="7331573" y="1733370"/>
              <a:ext cx="3945690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主要工作</a:t>
              </a:r>
              <a:endParaRPr lang="en-US" altLang="zh-CN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331573" y="1493539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4F545B"/>
                  </a:solidFill>
                  <a:cs typeface="+mn-ea"/>
                  <a:sym typeface="+mn-lt"/>
                </a:rPr>
                <a:t>PART ONE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295586" y="2589448"/>
            <a:ext cx="3945690" cy="698546"/>
            <a:chOff x="7331573" y="1493539"/>
            <a:chExt cx="3945690" cy="698546"/>
          </a:xfrm>
        </p:grpSpPr>
        <p:sp>
          <p:nvSpPr>
            <p:cNvPr id="54" name="文本框 53"/>
            <p:cNvSpPr txBox="1"/>
            <p:nvPr/>
          </p:nvSpPr>
          <p:spPr>
            <a:xfrm>
              <a:off x="7331573" y="1733370"/>
              <a:ext cx="3945690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工作感悟</a:t>
              </a:r>
              <a:endParaRPr lang="en-US" altLang="zh-CN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331573" y="1493539"/>
              <a:ext cx="1174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4F545B"/>
                  </a:solidFill>
                  <a:cs typeface="+mn-ea"/>
                  <a:sym typeface="+mn-lt"/>
                </a:rPr>
                <a:t>PART </a:t>
              </a:r>
              <a:r>
                <a:rPr lang="en-US" altLang="zh-CN" dirty="0" smtClean="0">
                  <a:solidFill>
                    <a:srgbClr val="4F545B"/>
                  </a:solidFill>
                  <a:cs typeface="+mn-ea"/>
                  <a:sym typeface="+mn-lt"/>
                </a:rPr>
                <a:t>TWO</a:t>
              </a:r>
              <a:endParaRPr lang="en-US" altLang="zh-CN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295586" y="3573971"/>
            <a:ext cx="3945690" cy="698546"/>
            <a:chOff x="7331573" y="1493539"/>
            <a:chExt cx="3945690" cy="698546"/>
          </a:xfrm>
        </p:grpSpPr>
        <p:sp>
          <p:nvSpPr>
            <p:cNvPr id="57" name="文本框 56"/>
            <p:cNvSpPr txBox="1"/>
            <p:nvPr/>
          </p:nvSpPr>
          <p:spPr>
            <a:xfrm>
              <a:off x="7331573" y="1733370"/>
              <a:ext cx="3945690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成长和改进点</a:t>
              </a:r>
              <a:endParaRPr lang="en-US" altLang="zh-CN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331573" y="1493539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4F545B"/>
                  </a:solidFill>
                  <a:cs typeface="+mn-ea"/>
                  <a:sym typeface="+mn-lt"/>
                </a:rPr>
                <a:t>PART </a:t>
              </a:r>
              <a:r>
                <a:rPr lang="en-US" altLang="zh-CN" dirty="0" smtClean="0">
                  <a:solidFill>
                    <a:srgbClr val="4F545B"/>
                  </a:solidFill>
                  <a:cs typeface="+mn-ea"/>
                  <a:sym typeface="+mn-lt"/>
                </a:rPr>
                <a:t>THREE</a:t>
              </a:r>
              <a:endParaRPr lang="en-US" altLang="zh-CN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295586" y="4694374"/>
            <a:ext cx="3945690" cy="698546"/>
            <a:chOff x="7331573" y="1493539"/>
            <a:chExt cx="3945690" cy="698546"/>
          </a:xfrm>
        </p:grpSpPr>
        <p:sp>
          <p:nvSpPr>
            <p:cNvPr id="60" name="文本框 59"/>
            <p:cNvSpPr txBox="1"/>
            <p:nvPr/>
          </p:nvSpPr>
          <p:spPr>
            <a:xfrm>
              <a:off x="7331573" y="1733370"/>
              <a:ext cx="3945690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工作规划和展望</a:t>
              </a:r>
              <a:endParaRPr lang="en-US" altLang="zh-CN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331573" y="1493539"/>
              <a:ext cx="12357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4F545B"/>
                  </a:solidFill>
                  <a:cs typeface="+mn-ea"/>
                  <a:sym typeface="+mn-lt"/>
                </a:rPr>
                <a:t>PART </a:t>
              </a:r>
              <a:r>
                <a:rPr lang="en-US" altLang="zh-CN" dirty="0" smtClean="0">
                  <a:solidFill>
                    <a:srgbClr val="4F545B"/>
                  </a:solidFill>
                  <a:cs typeface="+mn-ea"/>
                  <a:sym typeface="+mn-lt"/>
                </a:rPr>
                <a:t>FOUR</a:t>
              </a:r>
              <a:endParaRPr lang="en-US" altLang="zh-CN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 descr="17-05 [转换]-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45" y="3705860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7855" y="311919"/>
            <a:ext cx="3945690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601" y="5186625"/>
            <a:ext cx="10972800" cy="90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zh-HK" altLang="en-US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9" name="Rectangle 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4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pic>
        <p:nvPicPr>
          <p:cNvPr id="4" name="图片占位符 3" descr="2427925d9ceacd9a04a98770d6906618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745615" y="1718945"/>
            <a:ext cx="8700770" cy="314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85394" y="3511116"/>
            <a:ext cx="1929935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 here.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4021" y="3511116"/>
            <a:ext cx="1929935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 here.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86410" y="3511113"/>
            <a:ext cx="1929935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 here.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28798" y="3511116"/>
            <a:ext cx="1929935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 here.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14955" y="3511116"/>
            <a:ext cx="1929935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 here.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1" y="4571371"/>
            <a:ext cx="10972800" cy="131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5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pic>
        <p:nvPicPr>
          <p:cNvPr id="2" name="图片 1" descr="HFGBD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770" y="2007235"/>
            <a:ext cx="1271270" cy="1271270"/>
          </a:xfrm>
          <a:prstGeom prst="rect">
            <a:avLst/>
          </a:prstGeom>
        </p:spPr>
      </p:pic>
      <p:pic>
        <p:nvPicPr>
          <p:cNvPr id="3" name="图片 2" descr="HFGBD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5" y="1998345"/>
            <a:ext cx="1270000" cy="1270000"/>
          </a:xfrm>
          <a:prstGeom prst="rect">
            <a:avLst/>
          </a:prstGeom>
        </p:spPr>
      </p:pic>
      <p:pic>
        <p:nvPicPr>
          <p:cNvPr id="4" name="图片 3" descr="HFGBD-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25" y="2007235"/>
            <a:ext cx="1270635" cy="1270635"/>
          </a:xfrm>
          <a:prstGeom prst="rect">
            <a:avLst/>
          </a:prstGeom>
        </p:spPr>
      </p:pic>
      <p:pic>
        <p:nvPicPr>
          <p:cNvPr id="5" name="图片 4" descr="HFGBD-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" y="2007235"/>
            <a:ext cx="1261110" cy="1261110"/>
          </a:xfrm>
          <a:prstGeom prst="rect">
            <a:avLst/>
          </a:prstGeom>
        </p:spPr>
      </p:pic>
      <p:pic>
        <p:nvPicPr>
          <p:cNvPr id="6" name="图片 5" descr="tjryjrty-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445" y="2018665"/>
            <a:ext cx="1023620" cy="125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95227" y="1879404"/>
            <a:ext cx="2230484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小标题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5227" y="3059711"/>
            <a:ext cx="2230484" cy="154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6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</a:p>
          <a:p>
            <a:endParaRPr lang="zh-CN" altLang="en-US" sz="1060" noProof="0" dirty="0">
              <a:solidFill>
                <a:srgbClr val="1A7985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1060" noProof="0" dirty="0">
              <a:solidFill>
                <a:srgbClr val="1A7985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060" noProof="0" dirty="0">
              <a:solidFill>
                <a:schemeClr val="bg1">
                  <a:lumMod val="50000"/>
                </a:schemeClr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66052" y="2289773"/>
            <a:ext cx="1346753" cy="66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735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49%</a:t>
            </a:r>
          </a:p>
        </p:txBody>
      </p:sp>
      <p:sp>
        <p:nvSpPr>
          <p:cNvPr id="25" name="Freeform 27"/>
          <p:cNvSpPr>
            <a:spLocks noEditPoints="1"/>
          </p:cNvSpPr>
          <p:nvPr/>
        </p:nvSpPr>
        <p:spPr bwMode="auto">
          <a:xfrm>
            <a:off x="1024702" y="2347544"/>
            <a:ext cx="641351" cy="582084"/>
          </a:xfrm>
          <a:custGeom>
            <a:avLst/>
            <a:gdLst>
              <a:gd name="T0" fmla="*/ 92 w 128"/>
              <a:gd name="T1" fmla="*/ 89 h 116"/>
              <a:gd name="T2" fmla="*/ 89 w 128"/>
              <a:gd name="T3" fmla="*/ 82 h 116"/>
              <a:gd name="T4" fmla="*/ 98 w 128"/>
              <a:gd name="T5" fmla="*/ 66 h 116"/>
              <a:gd name="T6" fmla="*/ 100 w 128"/>
              <a:gd name="T7" fmla="*/ 53 h 116"/>
              <a:gd name="T8" fmla="*/ 80 w 128"/>
              <a:gd name="T9" fmla="*/ 24 h 116"/>
              <a:gd name="T10" fmla="*/ 60 w 128"/>
              <a:gd name="T11" fmla="*/ 53 h 116"/>
              <a:gd name="T12" fmla="*/ 62 w 128"/>
              <a:gd name="T13" fmla="*/ 66 h 116"/>
              <a:gd name="T14" fmla="*/ 71 w 128"/>
              <a:gd name="T15" fmla="*/ 82 h 116"/>
              <a:gd name="T16" fmla="*/ 68 w 128"/>
              <a:gd name="T17" fmla="*/ 89 h 116"/>
              <a:gd name="T18" fmla="*/ 32 w 128"/>
              <a:gd name="T19" fmla="*/ 116 h 116"/>
              <a:gd name="T20" fmla="*/ 80 w 128"/>
              <a:gd name="T21" fmla="*/ 116 h 116"/>
              <a:gd name="T22" fmla="*/ 128 w 128"/>
              <a:gd name="T23" fmla="*/ 116 h 116"/>
              <a:gd name="T24" fmla="*/ 92 w 128"/>
              <a:gd name="T25" fmla="*/ 89 h 116"/>
              <a:gd name="T26" fmla="*/ 43 w 128"/>
              <a:gd name="T27" fmla="*/ 91 h 116"/>
              <a:gd name="T28" fmla="*/ 61 w 128"/>
              <a:gd name="T29" fmla="*/ 82 h 116"/>
              <a:gd name="T30" fmla="*/ 55 w 128"/>
              <a:gd name="T31" fmla="*/ 71 h 116"/>
              <a:gd name="T32" fmla="*/ 51 w 128"/>
              <a:gd name="T33" fmla="*/ 65 h 116"/>
              <a:gd name="T34" fmla="*/ 50 w 128"/>
              <a:gd name="T35" fmla="*/ 56 h 116"/>
              <a:gd name="T36" fmla="*/ 51 w 128"/>
              <a:gd name="T37" fmla="*/ 50 h 116"/>
              <a:gd name="T38" fmla="*/ 58 w 128"/>
              <a:gd name="T39" fmla="*/ 25 h 116"/>
              <a:gd name="T40" fmla="*/ 69 w 128"/>
              <a:gd name="T41" fmla="*/ 18 h 116"/>
              <a:gd name="T42" fmla="*/ 48 w 128"/>
              <a:gd name="T43" fmla="*/ 0 h 116"/>
              <a:gd name="T44" fmla="*/ 28 w 128"/>
              <a:gd name="T45" fmla="*/ 29 h 116"/>
              <a:gd name="T46" fmla="*/ 30 w 128"/>
              <a:gd name="T47" fmla="*/ 42 h 116"/>
              <a:gd name="T48" fmla="*/ 39 w 128"/>
              <a:gd name="T49" fmla="*/ 58 h 116"/>
              <a:gd name="T50" fmla="*/ 36 w 128"/>
              <a:gd name="T51" fmla="*/ 65 h 116"/>
              <a:gd name="T52" fmla="*/ 0 w 128"/>
              <a:gd name="T53" fmla="*/ 92 h 116"/>
              <a:gd name="T54" fmla="*/ 41 w 128"/>
              <a:gd name="T55" fmla="*/ 92 h 116"/>
              <a:gd name="T56" fmla="*/ 43 w 128"/>
              <a:gd name="T57" fmla="*/ 91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116">
                <a:moveTo>
                  <a:pt x="92" y="89"/>
                </a:moveTo>
                <a:cubicBezTo>
                  <a:pt x="90" y="88"/>
                  <a:pt x="89" y="82"/>
                  <a:pt x="89" y="82"/>
                </a:cubicBezTo>
                <a:cubicBezTo>
                  <a:pt x="89" y="82"/>
                  <a:pt x="96" y="75"/>
                  <a:pt x="98" y="66"/>
                </a:cubicBezTo>
                <a:cubicBezTo>
                  <a:pt x="102" y="66"/>
                  <a:pt x="105" y="56"/>
                  <a:pt x="100" y="53"/>
                </a:cubicBezTo>
                <a:cubicBezTo>
                  <a:pt x="101" y="49"/>
                  <a:pt x="106" y="24"/>
                  <a:pt x="80" y="24"/>
                </a:cubicBezTo>
                <a:cubicBezTo>
                  <a:pt x="54" y="24"/>
                  <a:pt x="59" y="49"/>
                  <a:pt x="60" y="53"/>
                </a:cubicBezTo>
                <a:cubicBezTo>
                  <a:pt x="55" y="56"/>
                  <a:pt x="58" y="66"/>
                  <a:pt x="62" y="66"/>
                </a:cubicBezTo>
                <a:cubicBezTo>
                  <a:pt x="64" y="75"/>
                  <a:pt x="71" y="82"/>
                  <a:pt x="71" y="82"/>
                </a:cubicBezTo>
                <a:cubicBezTo>
                  <a:pt x="71" y="82"/>
                  <a:pt x="70" y="88"/>
                  <a:pt x="68" y="89"/>
                </a:cubicBezTo>
                <a:cubicBezTo>
                  <a:pt x="60" y="90"/>
                  <a:pt x="32" y="102"/>
                  <a:pt x="32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02"/>
                  <a:pt x="100" y="90"/>
                  <a:pt x="92" y="89"/>
                </a:cubicBezTo>
                <a:close/>
                <a:moveTo>
                  <a:pt x="43" y="91"/>
                </a:moveTo>
                <a:cubicBezTo>
                  <a:pt x="49" y="87"/>
                  <a:pt x="55" y="84"/>
                  <a:pt x="61" y="82"/>
                </a:cubicBezTo>
                <a:cubicBezTo>
                  <a:pt x="59" y="80"/>
                  <a:pt x="57" y="76"/>
                  <a:pt x="55" y="71"/>
                </a:cubicBezTo>
                <a:cubicBezTo>
                  <a:pt x="53" y="70"/>
                  <a:pt x="52" y="67"/>
                  <a:pt x="51" y="65"/>
                </a:cubicBezTo>
                <a:cubicBezTo>
                  <a:pt x="50" y="62"/>
                  <a:pt x="49" y="59"/>
                  <a:pt x="50" y="56"/>
                </a:cubicBezTo>
                <a:cubicBezTo>
                  <a:pt x="50" y="54"/>
                  <a:pt x="50" y="52"/>
                  <a:pt x="51" y="50"/>
                </a:cubicBezTo>
                <a:cubicBezTo>
                  <a:pt x="51" y="45"/>
                  <a:pt x="50" y="33"/>
                  <a:pt x="58" y="25"/>
                </a:cubicBezTo>
                <a:cubicBezTo>
                  <a:pt x="61" y="22"/>
                  <a:pt x="64" y="19"/>
                  <a:pt x="69" y="18"/>
                </a:cubicBezTo>
                <a:cubicBezTo>
                  <a:pt x="68" y="10"/>
                  <a:pt x="64" y="0"/>
                  <a:pt x="48" y="0"/>
                </a:cubicBezTo>
                <a:cubicBezTo>
                  <a:pt x="22" y="0"/>
                  <a:pt x="27" y="25"/>
                  <a:pt x="28" y="29"/>
                </a:cubicBezTo>
                <a:cubicBezTo>
                  <a:pt x="23" y="32"/>
                  <a:pt x="26" y="42"/>
                  <a:pt x="30" y="42"/>
                </a:cubicBezTo>
                <a:cubicBezTo>
                  <a:pt x="32" y="51"/>
                  <a:pt x="39" y="58"/>
                  <a:pt x="39" y="58"/>
                </a:cubicBezTo>
                <a:cubicBezTo>
                  <a:pt x="39" y="58"/>
                  <a:pt x="38" y="64"/>
                  <a:pt x="36" y="65"/>
                </a:cubicBezTo>
                <a:cubicBezTo>
                  <a:pt x="28" y="66"/>
                  <a:pt x="0" y="78"/>
                  <a:pt x="0" y="92"/>
                </a:cubicBezTo>
                <a:cubicBezTo>
                  <a:pt x="41" y="92"/>
                  <a:pt x="41" y="92"/>
                  <a:pt x="41" y="92"/>
                </a:cubicBezTo>
                <a:cubicBezTo>
                  <a:pt x="42" y="92"/>
                  <a:pt x="42" y="91"/>
                  <a:pt x="43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HK" altLang="en-US" sz="240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3394" y="1879404"/>
            <a:ext cx="2230484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小标题</a:t>
            </a:r>
            <a:endParaRPr lang="en-US" altLang="zh-HK" sz="1600" b="1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3394" y="3059711"/>
            <a:ext cx="2230484" cy="154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6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HK" sz="106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HK" sz="1065" dirty="0" err="1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HK" sz="1065" dirty="0" err="1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06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54219" y="2289773"/>
            <a:ext cx="1346753" cy="66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735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164%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71561" y="1879404"/>
            <a:ext cx="2230484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小标题</a:t>
            </a:r>
            <a:endParaRPr lang="en-US" altLang="zh-HK" sz="16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71561" y="3059711"/>
            <a:ext cx="2230484" cy="154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6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HK" sz="106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HK" sz="1060" dirty="0" err="1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HK" sz="106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06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42386" y="2289773"/>
            <a:ext cx="1346753" cy="66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735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40%</a:t>
            </a:r>
          </a:p>
        </p:txBody>
      </p:sp>
      <p:sp>
        <p:nvSpPr>
          <p:cNvPr id="40" name="Freeform 73"/>
          <p:cNvSpPr>
            <a:spLocks noEditPoints="1"/>
          </p:cNvSpPr>
          <p:nvPr/>
        </p:nvSpPr>
        <p:spPr bwMode="auto">
          <a:xfrm>
            <a:off x="6403153" y="2317240"/>
            <a:ext cx="639233" cy="641349"/>
          </a:xfrm>
          <a:custGeom>
            <a:avLst/>
            <a:gdLst>
              <a:gd name="T0" fmla="*/ 51 w 128"/>
              <a:gd name="T1" fmla="*/ 83 h 128"/>
              <a:gd name="T2" fmla="*/ 38 w 128"/>
              <a:gd name="T3" fmla="*/ 83 h 128"/>
              <a:gd name="T4" fmla="*/ 32 w 128"/>
              <a:gd name="T5" fmla="*/ 72 h 128"/>
              <a:gd name="T6" fmla="*/ 23 w 128"/>
              <a:gd name="T7" fmla="*/ 81 h 128"/>
              <a:gd name="T8" fmla="*/ 11 w 128"/>
              <a:gd name="T9" fmla="*/ 77 h 128"/>
              <a:gd name="T10" fmla="*/ 11 w 128"/>
              <a:gd name="T11" fmla="*/ 90 h 128"/>
              <a:gd name="T12" fmla="*/ 0 w 128"/>
              <a:gd name="T13" fmla="*/ 96 h 128"/>
              <a:gd name="T14" fmla="*/ 9 w 128"/>
              <a:gd name="T15" fmla="*/ 105 h 128"/>
              <a:gd name="T16" fmla="*/ 5 w 128"/>
              <a:gd name="T17" fmla="*/ 117 h 128"/>
              <a:gd name="T18" fmla="*/ 18 w 128"/>
              <a:gd name="T19" fmla="*/ 117 h 128"/>
              <a:gd name="T20" fmla="*/ 24 w 128"/>
              <a:gd name="T21" fmla="*/ 128 h 128"/>
              <a:gd name="T22" fmla="*/ 33 w 128"/>
              <a:gd name="T23" fmla="*/ 119 h 128"/>
              <a:gd name="T24" fmla="*/ 45 w 128"/>
              <a:gd name="T25" fmla="*/ 123 h 128"/>
              <a:gd name="T26" fmla="*/ 45 w 128"/>
              <a:gd name="T27" fmla="*/ 110 h 128"/>
              <a:gd name="T28" fmla="*/ 56 w 128"/>
              <a:gd name="T29" fmla="*/ 104 h 128"/>
              <a:gd name="T30" fmla="*/ 47 w 128"/>
              <a:gd name="T31" fmla="*/ 95 h 128"/>
              <a:gd name="T32" fmla="*/ 28 w 128"/>
              <a:gd name="T33" fmla="*/ 108 h 128"/>
              <a:gd name="T34" fmla="*/ 28 w 128"/>
              <a:gd name="T35" fmla="*/ 92 h 128"/>
              <a:gd name="T36" fmla="*/ 28 w 128"/>
              <a:gd name="T37" fmla="*/ 108 h 128"/>
              <a:gd name="T38" fmla="*/ 128 w 128"/>
              <a:gd name="T39" fmla="*/ 40 h 128"/>
              <a:gd name="T40" fmla="*/ 119 w 128"/>
              <a:gd name="T41" fmla="*/ 35 h 128"/>
              <a:gd name="T42" fmla="*/ 123 w 128"/>
              <a:gd name="T43" fmla="*/ 23 h 128"/>
              <a:gd name="T44" fmla="*/ 113 w 128"/>
              <a:gd name="T45" fmla="*/ 23 h 128"/>
              <a:gd name="T46" fmla="*/ 112 w 128"/>
              <a:gd name="T47" fmla="*/ 10 h 128"/>
              <a:gd name="T48" fmla="*/ 103 w 128"/>
              <a:gd name="T49" fmla="*/ 13 h 128"/>
              <a:gd name="T50" fmla="*/ 97 w 128"/>
              <a:gd name="T51" fmla="*/ 2 h 128"/>
              <a:gd name="T52" fmla="*/ 90 w 128"/>
              <a:gd name="T53" fmla="*/ 8 h 128"/>
              <a:gd name="T54" fmla="*/ 80 w 128"/>
              <a:gd name="T55" fmla="*/ 0 h 128"/>
              <a:gd name="T56" fmla="*/ 75 w 128"/>
              <a:gd name="T57" fmla="*/ 9 h 128"/>
              <a:gd name="T58" fmla="*/ 63 w 128"/>
              <a:gd name="T59" fmla="*/ 5 h 128"/>
              <a:gd name="T60" fmla="*/ 63 w 128"/>
              <a:gd name="T61" fmla="*/ 15 h 128"/>
              <a:gd name="T62" fmla="*/ 50 w 128"/>
              <a:gd name="T63" fmla="*/ 16 h 128"/>
              <a:gd name="T64" fmla="*/ 53 w 128"/>
              <a:gd name="T65" fmla="*/ 25 h 128"/>
              <a:gd name="T66" fmla="*/ 42 w 128"/>
              <a:gd name="T67" fmla="*/ 31 h 128"/>
              <a:gd name="T68" fmla="*/ 48 w 128"/>
              <a:gd name="T69" fmla="*/ 38 h 128"/>
              <a:gd name="T70" fmla="*/ 40 w 128"/>
              <a:gd name="T71" fmla="*/ 48 h 128"/>
              <a:gd name="T72" fmla="*/ 49 w 128"/>
              <a:gd name="T73" fmla="*/ 53 h 128"/>
              <a:gd name="T74" fmla="*/ 45 w 128"/>
              <a:gd name="T75" fmla="*/ 65 h 128"/>
              <a:gd name="T76" fmla="*/ 55 w 128"/>
              <a:gd name="T77" fmla="*/ 65 h 128"/>
              <a:gd name="T78" fmla="*/ 56 w 128"/>
              <a:gd name="T79" fmla="*/ 78 h 128"/>
              <a:gd name="T80" fmla="*/ 65 w 128"/>
              <a:gd name="T81" fmla="*/ 75 h 128"/>
              <a:gd name="T82" fmla="*/ 71 w 128"/>
              <a:gd name="T83" fmla="*/ 86 h 128"/>
              <a:gd name="T84" fmla="*/ 78 w 128"/>
              <a:gd name="T85" fmla="*/ 80 h 128"/>
              <a:gd name="T86" fmla="*/ 88 w 128"/>
              <a:gd name="T87" fmla="*/ 88 h 128"/>
              <a:gd name="T88" fmla="*/ 93 w 128"/>
              <a:gd name="T89" fmla="*/ 79 h 128"/>
              <a:gd name="T90" fmla="*/ 105 w 128"/>
              <a:gd name="T91" fmla="*/ 83 h 128"/>
              <a:gd name="T92" fmla="*/ 105 w 128"/>
              <a:gd name="T93" fmla="*/ 73 h 128"/>
              <a:gd name="T94" fmla="*/ 118 w 128"/>
              <a:gd name="T95" fmla="*/ 72 h 128"/>
              <a:gd name="T96" fmla="*/ 115 w 128"/>
              <a:gd name="T97" fmla="*/ 63 h 128"/>
              <a:gd name="T98" fmla="*/ 126 w 128"/>
              <a:gd name="T99" fmla="*/ 57 h 128"/>
              <a:gd name="T100" fmla="*/ 120 w 128"/>
              <a:gd name="T101" fmla="*/ 50 h 128"/>
              <a:gd name="T102" fmla="*/ 84 w 128"/>
              <a:gd name="T103" fmla="*/ 61 h 128"/>
              <a:gd name="T104" fmla="*/ 84 w 128"/>
              <a:gd name="T105" fmla="*/ 27 h 128"/>
              <a:gd name="T106" fmla="*/ 84 w 128"/>
              <a:gd name="T107" fmla="*/ 6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8">
                <a:moveTo>
                  <a:pt x="45" y="90"/>
                </a:moveTo>
                <a:cubicBezTo>
                  <a:pt x="51" y="83"/>
                  <a:pt x="51" y="83"/>
                  <a:pt x="51" y="83"/>
                </a:cubicBezTo>
                <a:cubicBezTo>
                  <a:pt x="45" y="77"/>
                  <a:pt x="45" y="77"/>
                  <a:pt x="45" y="77"/>
                </a:cubicBezTo>
                <a:cubicBezTo>
                  <a:pt x="38" y="83"/>
                  <a:pt x="38" y="83"/>
                  <a:pt x="38" y="83"/>
                </a:cubicBezTo>
                <a:cubicBezTo>
                  <a:pt x="36" y="82"/>
                  <a:pt x="35" y="81"/>
                  <a:pt x="33" y="81"/>
                </a:cubicBezTo>
                <a:cubicBezTo>
                  <a:pt x="32" y="72"/>
                  <a:pt x="32" y="72"/>
                  <a:pt x="32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3" y="81"/>
                  <a:pt x="23" y="81"/>
                  <a:pt x="23" y="81"/>
                </a:cubicBezTo>
                <a:cubicBezTo>
                  <a:pt x="21" y="81"/>
                  <a:pt x="20" y="82"/>
                  <a:pt x="18" y="83"/>
                </a:cubicBezTo>
                <a:cubicBezTo>
                  <a:pt x="11" y="77"/>
                  <a:pt x="11" y="77"/>
                  <a:pt x="11" y="77"/>
                </a:cubicBezTo>
                <a:cubicBezTo>
                  <a:pt x="5" y="83"/>
                  <a:pt x="5" y="83"/>
                  <a:pt x="5" y="83"/>
                </a:cubicBezTo>
                <a:cubicBezTo>
                  <a:pt x="11" y="90"/>
                  <a:pt x="11" y="90"/>
                  <a:pt x="11" y="90"/>
                </a:cubicBezTo>
                <a:cubicBezTo>
                  <a:pt x="10" y="92"/>
                  <a:pt x="9" y="93"/>
                  <a:pt x="9" y="95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4"/>
                  <a:pt x="0" y="104"/>
                  <a:pt x="0" y="104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7"/>
                  <a:pt x="10" y="108"/>
                  <a:pt x="11" y="110"/>
                </a:cubicBezTo>
                <a:cubicBezTo>
                  <a:pt x="5" y="117"/>
                  <a:pt x="5" y="117"/>
                  <a:pt x="5" y="117"/>
                </a:cubicBezTo>
                <a:cubicBezTo>
                  <a:pt x="11" y="123"/>
                  <a:pt x="11" y="123"/>
                  <a:pt x="11" y="123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0" y="118"/>
                  <a:pt x="21" y="119"/>
                  <a:pt x="23" y="11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5" y="119"/>
                  <a:pt x="36" y="118"/>
                  <a:pt x="38" y="117"/>
                </a:cubicBezTo>
                <a:cubicBezTo>
                  <a:pt x="45" y="123"/>
                  <a:pt x="45" y="123"/>
                  <a:pt x="45" y="123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45" y="110"/>
                  <a:pt x="45" y="110"/>
                  <a:pt x="45" y="110"/>
                </a:cubicBezTo>
                <a:cubicBezTo>
                  <a:pt x="46" y="108"/>
                  <a:pt x="47" y="107"/>
                  <a:pt x="47" y="105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96"/>
                  <a:pt x="56" y="96"/>
                  <a:pt x="56" y="96"/>
                </a:cubicBezTo>
                <a:cubicBezTo>
                  <a:pt x="47" y="95"/>
                  <a:pt x="47" y="95"/>
                  <a:pt x="47" y="95"/>
                </a:cubicBezTo>
                <a:cubicBezTo>
                  <a:pt x="47" y="93"/>
                  <a:pt x="46" y="92"/>
                  <a:pt x="45" y="90"/>
                </a:cubicBezTo>
                <a:close/>
                <a:moveTo>
                  <a:pt x="28" y="108"/>
                </a:moveTo>
                <a:cubicBezTo>
                  <a:pt x="24" y="108"/>
                  <a:pt x="20" y="104"/>
                  <a:pt x="20" y="100"/>
                </a:cubicBezTo>
                <a:cubicBezTo>
                  <a:pt x="20" y="96"/>
                  <a:pt x="24" y="92"/>
                  <a:pt x="28" y="92"/>
                </a:cubicBezTo>
                <a:cubicBezTo>
                  <a:pt x="32" y="92"/>
                  <a:pt x="36" y="96"/>
                  <a:pt x="36" y="100"/>
                </a:cubicBezTo>
                <a:cubicBezTo>
                  <a:pt x="36" y="104"/>
                  <a:pt x="32" y="108"/>
                  <a:pt x="28" y="108"/>
                </a:cubicBezTo>
                <a:close/>
                <a:moveTo>
                  <a:pt x="128" y="48"/>
                </a:moveTo>
                <a:cubicBezTo>
                  <a:pt x="128" y="40"/>
                  <a:pt x="128" y="40"/>
                  <a:pt x="128" y="40"/>
                </a:cubicBezTo>
                <a:cubicBezTo>
                  <a:pt x="120" y="38"/>
                  <a:pt x="120" y="38"/>
                  <a:pt x="120" y="38"/>
                </a:cubicBezTo>
                <a:cubicBezTo>
                  <a:pt x="119" y="37"/>
                  <a:pt x="119" y="36"/>
                  <a:pt x="119" y="35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4" y="24"/>
                  <a:pt x="114" y="24"/>
                  <a:pt x="113" y="23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4" y="14"/>
                  <a:pt x="104" y="14"/>
                  <a:pt x="103" y="13"/>
                </a:cubicBezTo>
                <a:cubicBezTo>
                  <a:pt x="105" y="5"/>
                  <a:pt x="105" y="5"/>
                  <a:pt x="105" y="5"/>
                </a:cubicBezTo>
                <a:cubicBezTo>
                  <a:pt x="97" y="2"/>
                  <a:pt x="97" y="2"/>
                  <a:pt x="97" y="2"/>
                </a:cubicBezTo>
                <a:cubicBezTo>
                  <a:pt x="93" y="9"/>
                  <a:pt x="93" y="9"/>
                  <a:pt x="93" y="9"/>
                </a:cubicBezTo>
                <a:cubicBezTo>
                  <a:pt x="92" y="9"/>
                  <a:pt x="91" y="9"/>
                  <a:pt x="90" y="8"/>
                </a:cubicBezTo>
                <a:cubicBezTo>
                  <a:pt x="88" y="0"/>
                  <a:pt x="88" y="0"/>
                  <a:pt x="88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8" y="8"/>
                  <a:pt x="78" y="8"/>
                  <a:pt x="78" y="8"/>
                </a:cubicBezTo>
                <a:cubicBezTo>
                  <a:pt x="77" y="9"/>
                  <a:pt x="76" y="9"/>
                  <a:pt x="75" y="9"/>
                </a:cubicBezTo>
                <a:cubicBezTo>
                  <a:pt x="71" y="2"/>
                  <a:pt x="71" y="2"/>
                  <a:pt x="71" y="2"/>
                </a:cubicBezTo>
                <a:cubicBezTo>
                  <a:pt x="63" y="5"/>
                  <a:pt x="63" y="5"/>
                  <a:pt x="63" y="5"/>
                </a:cubicBezTo>
                <a:cubicBezTo>
                  <a:pt x="65" y="13"/>
                  <a:pt x="65" y="13"/>
                  <a:pt x="65" y="13"/>
                </a:cubicBezTo>
                <a:cubicBezTo>
                  <a:pt x="64" y="14"/>
                  <a:pt x="64" y="14"/>
                  <a:pt x="63" y="15"/>
                </a:cubicBezTo>
                <a:cubicBezTo>
                  <a:pt x="56" y="10"/>
                  <a:pt x="56" y="10"/>
                  <a:pt x="56" y="10"/>
                </a:cubicBezTo>
                <a:cubicBezTo>
                  <a:pt x="50" y="16"/>
                  <a:pt x="50" y="16"/>
                  <a:pt x="50" y="16"/>
                </a:cubicBezTo>
                <a:cubicBezTo>
                  <a:pt x="55" y="23"/>
                  <a:pt x="55" y="23"/>
                  <a:pt x="55" y="23"/>
                </a:cubicBezTo>
                <a:cubicBezTo>
                  <a:pt x="54" y="24"/>
                  <a:pt x="54" y="24"/>
                  <a:pt x="53" y="25"/>
                </a:cubicBezTo>
                <a:cubicBezTo>
                  <a:pt x="45" y="23"/>
                  <a:pt x="45" y="23"/>
                  <a:pt x="45" y="23"/>
                </a:cubicBezTo>
                <a:cubicBezTo>
                  <a:pt x="42" y="31"/>
                  <a:pt x="42" y="31"/>
                  <a:pt x="42" y="31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6"/>
                  <a:pt x="49" y="37"/>
                  <a:pt x="48" y="38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8"/>
                  <a:pt x="40" y="48"/>
                  <a:pt x="40" y="48"/>
                </a:cubicBezTo>
                <a:cubicBezTo>
                  <a:pt x="48" y="50"/>
                  <a:pt x="48" y="50"/>
                  <a:pt x="48" y="50"/>
                </a:cubicBezTo>
                <a:cubicBezTo>
                  <a:pt x="49" y="51"/>
                  <a:pt x="49" y="52"/>
                  <a:pt x="49" y="53"/>
                </a:cubicBezTo>
                <a:cubicBezTo>
                  <a:pt x="42" y="57"/>
                  <a:pt x="42" y="57"/>
                  <a:pt x="42" y="57"/>
                </a:cubicBezTo>
                <a:cubicBezTo>
                  <a:pt x="45" y="65"/>
                  <a:pt x="45" y="65"/>
                  <a:pt x="45" y="65"/>
                </a:cubicBezTo>
                <a:cubicBezTo>
                  <a:pt x="53" y="63"/>
                  <a:pt x="53" y="63"/>
                  <a:pt x="53" y="63"/>
                </a:cubicBezTo>
                <a:cubicBezTo>
                  <a:pt x="54" y="64"/>
                  <a:pt x="54" y="64"/>
                  <a:pt x="55" y="65"/>
                </a:cubicBezTo>
                <a:cubicBezTo>
                  <a:pt x="50" y="72"/>
                  <a:pt x="50" y="72"/>
                  <a:pt x="50" y="72"/>
                </a:cubicBezTo>
                <a:cubicBezTo>
                  <a:pt x="56" y="78"/>
                  <a:pt x="56" y="78"/>
                  <a:pt x="56" y="78"/>
                </a:cubicBezTo>
                <a:cubicBezTo>
                  <a:pt x="63" y="73"/>
                  <a:pt x="63" y="73"/>
                  <a:pt x="63" y="73"/>
                </a:cubicBezTo>
                <a:cubicBezTo>
                  <a:pt x="64" y="74"/>
                  <a:pt x="64" y="74"/>
                  <a:pt x="65" y="75"/>
                </a:cubicBezTo>
                <a:cubicBezTo>
                  <a:pt x="63" y="83"/>
                  <a:pt x="63" y="83"/>
                  <a:pt x="63" y="83"/>
                </a:cubicBezTo>
                <a:cubicBezTo>
                  <a:pt x="71" y="86"/>
                  <a:pt x="71" y="86"/>
                  <a:pt x="71" y="86"/>
                </a:cubicBezTo>
                <a:cubicBezTo>
                  <a:pt x="75" y="79"/>
                  <a:pt x="75" y="79"/>
                  <a:pt x="75" y="79"/>
                </a:cubicBezTo>
                <a:cubicBezTo>
                  <a:pt x="76" y="79"/>
                  <a:pt x="77" y="79"/>
                  <a:pt x="78" y="80"/>
                </a:cubicBezTo>
                <a:cubicBezTo>
                  <a:pt x="80" y="88"/>
                  <a:pt x="80" y="88"/>
                  <a:pt x="80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0" y="80"/>
                  <a:pt x="90" y="80"/>
                  <a:pt x="90" y="80"/>
                </a:cubicBezTo>
                <a:cubicBezTo>
                  <a:pt x="91" y="79"/>
                  <a:pt x="92" y="79"/>
                  <a:pt x="93" y="79"/>
                </a:cubicBezTo>
                <a:cubicBezTo>
                  <a:pt x="97" y="86"/>
                  <a:pt x="97" y="86"/>
                  <a:pt x="97" y="86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3" y="75"/>
                  <a:pt x="103" y="75"/>
                  <a:pt x="103" y="75"/>
                </a:cubicBezTo>
                <a:cubicBezTo>
                  <a:pt x="104" y="74"/>
                  <a:pt x="104" y="74"/>
                  <a:pt x="105" y="73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14" y="64"/>
                  <a:pt x="114" y="64"/>
                  <a:pt x="115" y="63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19" y="53"/>
                  <a:pt x="119" y="53"/>
                  <a:pt x="119" y="53"/>
                </a:cubicBezTo>
                <a:cubicBezTo>
                  <a:pt x="119" y="52"/>
                  <a:pt x="119" y="51"/>
                  <a:pt x="120" y="50"/>
                </a:cubicBezTo>
                <a:lnTo>
                  <a:pt x="128" y="48"/>
                </a:lnTo>
                <a:close/>
                <a:moveTo>
                  <a:pt x="84" y="61"/>
                </a:moveTo>
                <a:cubicBezTo>
                  <a:pt x="74" y="61"/>
                  <a:pt x="67" y="54"/>
                  <a:pt x="67" y="44"/>
                </a:cubicBezTo>
                <a:cubicBezTo>
                  <a:pt x="67" y="34"/>
                  <a:pt x="74" y="27"/>
                  <a:pt x="84" y="27"/>
                </a:cubicBezTo>
                <a:cubicBezTo>
                  <a:pt x="94" y="27"/>
                  <a:pt x="101" y="34"/>
                  <a:pt x="101" y="44"/>
                </a:cubicBezTo>
                <a:cubicBezTo>
                  <a:pt x="101" y="54"/>
                  <a:pt x="94" y="61"/>
                  <a:pt x="84" y="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HK" altLang="en-US" sz="240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59727" y="1879404"/>
            <a:ext cx="2230484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小标题</a:t>
            </a:r>
            <a:endParaRPr lang="en-US" altLang="zh-HK" sz="1600" b="1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59727" y="3059711"/>
            <a:ext cx="2230484" cy="154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6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HK" sz="106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HK" sz="1060" dirty="0" err="1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sz="1060" noProof="0" dirty="0">
              <a:solidFill>
                <a:schemeClr val="bg1">
                  <a:lumMod val="50000"/>
                </a:schemeClr>
              </a:solidFill>
              <a:uLnTx/>
              <a:uFillTx/>
              <a:cs typeface="+mn-ea"/>
              <a:sym typeface="+mn-lt"/>
            </a:endParaRPr>
          </a:p>
          <a:p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06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30552" y="2289773"/>
            <a:ext cx="1346753" cy="66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735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75%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9601" y="5186625"/>
            <a:ext cx="10972800" cy="70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33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43" name="Rectangle 42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240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fld id="{1DAF3BBE-568C-486E-AFC9-EC91D1F4ED62}" type="slidenum">
                <a:rPr lang="zh-HK" altLang="en-US" sz="1335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6</a:t>
              </a:fld>
              <a:endParaRPr lang="zh-HK" altLang="en-US" sz="1335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pic>
        <p:nvPicPr>
          <p:cNvPr id="2" name="图片 1" descr="未标题-4-02"/>
          <p:cNvPicPr>
            <a:picLocks noChangeAspect="1"/>
          </p:cNvPicPr>
          <p:nvPr/>
        </p:nvPicPr>
        <p:blipFill>
          <a:blip r:embed="rId2"/>
          <a:srcRect r="65996"/>
          <a:stretch>
            <a:fillRect/>
          </a:stretch>
        </p:blipFill>
        <p:spPr>
          <a:xfrm>
            <a:off x="3028315" y="1991995"/>
            <a:ext cx="1383665" cy="1308735"/>
          </a:xfrm>
          <a:prstGeom prst="rect">
            <a:avLst/>
          </a:prstGeom>
        </p:spPr>
      </p:pic>
      <p:pic>
        <p:nvPicPr>
          <p:cNvPr id="3" name="图片 2" descr="未标题-4-02"/>
          <p:cNvPicPr>
            <a:picLocks noChangeAspect="1"/>
          </p:cNvPicPr>
          <p:nvPr/>
        </p:nvPicPr>
        <p:blipFill>
          <a:blip r:embed="rId2"/>
          <a:srcRect l="47227" t="18815" r="31770" b="30338"/>
          <a:stretch>
            <a:fillRect/>
          </a:stretch>
        </p:blipFill>
        <p:spPr>
          <a:xfrm>
            <a:off x="8717915" y="2236470"/>
            <a:ext cx="1029335" cy="80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3846827" y="3616241"/>
            <a:ext cx="449834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373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添加您标题内容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18" y="4246682"/>
            <a:ext cx="560956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here.Please enter your title here.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2" y="2011097"/>
            <a:ext cx="10438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02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40" y="2928620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4101" y="2105605"/>
          <a:ext cx="2374900" cy="3060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标题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内容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内容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2100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CN" altLang="zh-HK" sz="2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623734" y="2105605"/>
          <a:ext cx="2374900" cy="3081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600" b="1" dirty="0">
                          <a:solidFill>
                            <a:schemeClr val="accent1"/>
                          </a:solidFill>
                          <a:cs typeface="+mn-ea"/>
                          <a:sym typeface="+mn-lt"/>
                        </a:rPr>
                        <a:t>标题</a:t>
                      </a:r>
                      <a:endParaRPr lang="zh-CN" altLang="zh-HK" sz="1600" b="1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2100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CN" altLang="zh-HK" sz="2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6193367" y="2105605"/>
          <a:ext cx="2374900" cy="3081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600" b="1" dirty="0">
                          <a:cs typeface="+mn-ea"/>
                          <a:sym typeface="+mn-lt"/>
                        </a:rPr>
                        <a:t>标题</a:t>
                      </a:r>
                      <a:endParaRPr lang="zh-HK" altLang="en-US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2100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CN" altLang="zh-HK" sz="2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8763001" y="2105605"/>
          <a:ext cx="2374900" cy="3081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600" b="1" dirty="0">
                          <a:solidFill>
                            <a:schemeClr val="accent1"/>
                          </a:solidFill>
                          <a:cs typeface="+mn-ea"/>
                          <a:sym typeface="+mn-lt"/>
                        </a:rPr>
                        <a:t>标题</a:t>
                      </a:r>
                      <a:endParaRPr lang="zh-CN" altLang="zh-HK" sz="1600" b="1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2100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CN" altLang="zh-HK" sz="2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" name="Freeform 6"/>
          <p:cNvSpPr>
            <a:spLocks noEditPoints="1"/>
          </p:cNvSpPr>
          <p:nvPr/>
        </p:nvSpPr>
        <p:spPr bwMode="auto">
          <a:xfrm rot="18900000">
            <a:off x="2066433" y="5395949"/>
            <a:ext cx="350232" cy="350232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96 w 128"/>
              <a:gd name="T11" fmla="*/ 43 h 128"/>
              <a:gd name="T12" fmla="*/ 75 w 128"/>
              <a:gd name="T13" fmla="*/ 64 h 128"/>
              <a:gd name="T14" fmla="*/ 96 w 128"/>
              <a:gd name="T15" fmla="*/ 85 h 128"/>
              <a:gd name="T16" fmla="*/ 96 w 128"/>
              <a:gd name="T17" fmla="*/ 96 h 128"/>
              <a:gd name="T18" fmla="*/ 85 w 128"/>
              <a:gd name="T19" fmla="*/ 96 h 128"/>
              <a:gd name="T20" fmla="*/ 64 w 128"/>
              <a:gd name="T21" fmla="*/ 75 h 128"/>
              <a:gd name="T22" fmla="*/ 43 w 128"/>
              <a:gd name="T23" fmla="*/ 96 h 128"/>
              <a:gd name="T24" fmla="*/ 32 w 128"/>
              <a:gd name="T25" fmla="*/ 96 h 128"/>
              <a:gd name="T26" fmla="*/ 32 w 128"/>
              <a:gd name="T27" fmla="*/ 85 h 128"/>
              <a:gd name="T28" fmla="*/ 53 w 128"/>
              <a:gd name="T29" fmla="*/ 64 h 128"/>
              <a:gd name="T30" fmla="*/ 32 w 128"/>
              <a:gd name="T31" fmla="*/ 43 h 128"/>
              <a:gd name="T32" fmla="*/ 32 w 128"/>
              <a:gd name="T33" fmla="*/ 32 h 128"/>
              <a:gd name="T34" fmla="*/ 43 w 128"/>
              <a:gd name="T35" fmla="*/ 32 h 128"/>
              <a:gd name="T36" fmla="*/ 64 w 128"/>
              <a:gd name="T37" fmla="*/ 53 h 128"/>
              <a:gd name="T38" fmla="*/ 85 w 128"/>
              <a:gd name="T39" fmla="*/ 32 h 128"/>
              <a:gd name="T40" fmla="*/ 96 w 128"/>
              <a:gd name="T41" fmla="*/ 32 h 128"/>
              <a:gd name="T42" fmla="*/ 96 w 128"/>
              <a:gd name="T43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96" y="43"/>
                </a:moveTo>
                <a:cubicBezTo>
                  <a:pt x="75" y="64"/>
                  <a:pt x="75" y="64"/>
                  <a:pt x="75" y="64"/>
                </a:cubicBezTo>
                <a:cubicBezTo>
                  <a:pt x="96" y="85"/>
                  <a:pt x="96" y="85"/>
                  <a:pt x="96" y="85"/>
                </a:cubicBezTo>
                <a:cubicBezTo>
                  <a:pt x="96" y="96"/>
                  <a:pt x="96" y="96"/>
                  <a:pt x="96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64" y="75"/>
                  <a:pt x="64" y="75"/>
                  <a:pt x="64" y="75"/>
                </a:cubicBezTo>
                <a:cubicBezTo>
                  <a:pt x="43" y="96"/>
                  <a:pt x="43" y="96"/>
                  <a:pt x="43" y="9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85"/>
                  <a:pt x="32" y="85"/>
                  <a:pt x="32" y="85"/>
                </a:cubicBezTo>
                <a:cubicBezTo>
                  <a:pt x="53" y="64"/>
                  <a:pt x="53" y="64"/>
                  <a:pt x="53" y="64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32"/>
                  <a:pt x="32" y="32"/>
                  <a:pt x="32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64" y="53"/>
                  <a:pt x="64" y="53"/>
                  <a:pt x="64" y="53"/>
                </a:cubicBezTo>
                <a:cubicBezTo>
                  <a:pt x="85" y="32"/>
                  <a:pt x="85" y="32"/>
                  <a:pt x="85" y="32"/>
                </a:cubicBezTo>
                <a:cubicBezTo>
                  <a:pt x="96" y="32"/>
                  <a:pt x="96" y="32"/>
                  <a:pt x="96" y="32"/>
                </a:cubicBezTo>
                <a:lnTo>
                  <a:pt x="96" y="43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18900000">
            <a:off x="4636067" y="5395949"/>
            <a:ext cx="350232" cy="350232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96 w 128"/>
              <a:gd name="T11" fmla="*/ 43 h 128"/>
              <a:gd name="T12" fmla="*/ 75 w 128"/>
              <a:gd name="T13" fmla="*/ 64 h 128"/>
              <a:gd name="T14" fmla="*/ 96 w 128"/>
              <a:gd name="T15" fmla="*/ 85 h 128"/>
              <a:gd name="T16" fmla="*/ 96 w 128"/>
              <a:gd name="T17" fmla="*/ 96 h 128"/>
              <a:gd name="T18" fmla="*/ 85 w 128"/>
              <a:gd name="T19" fmla="*/ 96 h 128"/>
              <a:gd name="T20" fmla="*/ 64 w 128"/>
              <a:gd name="T21" fmla="*/ 75 h 128"/>
              <a:gd name="T22" fmla="*/ 43 w 128"/>
              <a:gd name="T23" fmla="*/ 96 h 128"/>
              <a:gd name="T24" fmla="*/ 32 w 128"/>
              <a:gd name="T25" fmla="*/ 96 h 128"/>
              <a:gd name="T26" fmla="*/ 32 w 128"/>
              <a:gd name="T27" fmla="*/ 85 h 128"/>
              <a:gd name="T28" fmla="*/ 53 w 128"/>
              <a:gd name="T29" fmla="*/ 64 h 128"/>
              <a:gd name="T30" fmla="*/ 32 w 128"/>
              <a:gd name="T31" fmla="*/ 43 h 128"/>
              <a:gd name="T32" fmla="*/ 32 w 128"/>
              <a:gd name="T33" fmla="*/ 32 h 128"/>
              <a:gd name="T34" fmla="*/ 43 w 128"/>
              <a:gd name="T35" fmla="*/ 32 h 128"/>
              <a:gd name="T36" fmla="*/ 64 w 128"/>
              <a:gd name="T37" fmla="*/ 53 h 128"/>
              <a:gd name="T38" fmla="*/ 85 w 128"/>
              <a:gd name="T39" fmla="*/ 32 h 128"/>
              <a:gd name="T40" fmla="*/ 96 w 128"/>
              <a:gd name="T41" fmla="*/ 32 h 128"/>
              <a:gd name="T42" fmla="*/ 96 w 128"/>
              <a:gd name="T43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96" y="43"/>
                </a:moveTo>
                <a:cubicBezTo>
                  <a:pt x="75" y="64"/>
                  <a:pt x="75" y="64"/>
                  <a:pt x="75" y="64"/>
                </a:cubicBezTo>
                <a:cubicBezTo>
                  <a:pt x="96" y="85"/>
                  <a:pt x="96" y="85"/>
                  <a:pt x="96" y="85"/>
                </a:cubicBezTo>
                <a:cubicBezTo>
                  <a:pt x="96" y="96"/>
                  <a:pt x="96" y="96"/>
                  <a:pt x="96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64" y="75"/>
                  <a:pt x="64" y="75"/>
                  <a:pt x="64" y="75"/>
                </a:cubicBezTo>
                <a:cubicBezTo>
                  <a:pt x="43" y="96"/>
                  <a:pt x="43" y="96"/>
                  <a:pt x="43" y="9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85"/>
                  <a:pt x="32" y="85"/>
                  <a:pt x="32" y="85"/>
                </a:cubicBezTo>
                <a:cubicBezTo>
                  <a:pt x="53" y="64"/>
                  <a:pt x="53" y="64"/>
                  <a:pt x="53" y="64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32"/>
                  <a:pt x="32" y="32"/>
                  <a:pt x="32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64" y="53"/>
                  <a:pt x="64" y="53"/>
                  <a:pt x="64" y="53"/>
                </a:cubicBezTo>
                <a:cubicBezTo>
                  <a:pt x="85" y="32"/>
                  <a:pt x="85" y="32"/>
                  <a:pt x="85" y="32"/>
                </a:cubicBezTo>
                <a:cubicBezTo>
                  <a:pt x="96" y="32"/>
                  <a:pt x="96" y="32"/>
                  <a:pt x="96" y="32"/>
                </a:cubicBezTo>
                <a:lnTo>
                  <a:pt x="96" y="43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55" name="Freeform 6"/>
          <p:cNvSpPr>
            <a:spLocks noEditPoints="1"/>
          </p:cNvSpPr>
          <p:nvPr/>
        </p:nvSpPr>
        <p:spPr bwMode="auto">
          <a:xfrm rot="18900000">
            <a:off x="7205700" y="5395948"/>
            <a:ext cx="350232" cy="350232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96 w 128"/>
              <a:gd name="T11" fmla="*/ 43 h 128"/>
              <a:gd name="T12" fmla="*/ 75 w 128"/>
              <a:gd name="T13" fmla="*/ 64 h 128"/>
              <a:gd name="T14" fmla="*/ 96 w 128"/>
              <a:gd name="T15" fmla="*/ 85 h 128"/>
              <a:gd name="T16" fmla="*/ 96 w 128"/>
              <a:gd name="T17" fmla="*/ 96 h 128"/>
              <a:gd name="T18" fmla="*/ 85 w 128"/>
              <a:gd name="T19" fmla="*/ 96 h 128"/>
              <a:gd name="T20" fmla="*/ 64 w 128"/>
              <a:gd name="T21" fmla="*/ 75 h 128"/>
              <a:gd name="T22" fmla="*/ 43 w 128"/>
              <a:gd name="T23" fmla="*/ 96 h 128"/>
              <a:gd name="T24" fmla="*/ 32 w 128"/>
              <a:gd name="T25" fmla="*/ 96 h 128"/>
              <a:gd name="T26" fmla="*/ 32 w 128"/>
              <a:gd name="T27" fmla="*/ 85 h 128"/>
              <a:gd name="T28" fmla="*/ 53 w 128"/>
              <a:gd name="T29" fmla="*/ 64 h 128"/>
              <a:gd name="T30" fmla="*/ 32 w 128"/>
              <a:gd name="T31" fmla="*/ 43 h 128"/>
              <a:gd name="T32" fmla="*/ 32 w 128"/>
              <a:gd name="T33" fmla="*/ 32 h 128"/>
              <a:gd name="T34" fmla="*/ 43 w 128"/>
              <a:gd name="T35" fmla="*/ 32 h 128"/>
              <a:gd name="T36" fmla="*/ 64 w 128"/>
              <a:gd name="T37" fmla="*/ 53 h 128"/>
              <a:gd name="T38" fmla="*/ 85 w 128"/>
              <a:gd name="T39" fmla="*/ 32 h 128"/>
              <a:gd name="T40" fmla="*/ 96 w 128"/>
              <a:gd name="T41" fmla="*/ 32 h 128"/>
              <a:gd name="T42" fmla="*/ 96 w 128"/>
              <a:gd name="T43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96" y="43"/>
                </a:moveTo>
                <a:cubicBezTo>
                  <a:pt x="75" y="64"/>
                  <a:pt x="75" y="64"/>
                  <a:pt x="75" y="64"/>
                </a:cubicBezTo>
                <a:cubicBezTo>
                  <a:pt x="96" y="85"/>
                  <a:pt x="96" y="85"/>
                  <a:pt x="96" y="85"/>
                </a:cubicBezTo>
                <a:cubicBezTo>
                  <a:pt x="96" y="96"/>
                  <a:pt x="96" y="96"/>
                  <a:pt x="96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64" y="75"/>
                  <a:pt x="64" y="75"/>
                  <a:pt x="64" y="75"/>
                </a:cubicBezTo>
                <a:cubicBezTo>
                  <a:pt x="43" y="96"/>
                  <a:pt x="43" y="96"/>
                  <a:pt x="43" y="9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85"/>
                  <a:pt x="32" y="85"/>
                  <a:pt x="32" y="85"/>
                </a:cubicBezTo>
                <a:cubicBezTo>
                  <a:pt x="53" y="64"/>
                  <a:pt x="53" y="64"/>
                  <a:pt x="53" y="64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32"/>
                  <a:pt x="32" y="32"/>
                  <a:pt x="32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64" y="53"/>
                  <a:pt x="64" y="53"/>
                  <a:pt x="64" y="53"/>
                </a:cubicBezTo>
                <a:cubicBezTo>
                  <a:pt x="85" y="32"/>
                  <a:pt x="85" y="32"/>
                  <a:pt x="85" y="32"/>
                </a:cubicBezTo>
                <a:cubicBezTo>
                  <a:pt x="96" y="32"/>
                  <a:pt x="96" y="32"/>
                  <a:pt x="96" y="32"/>
                </a:cubicBezTo>
                <a:lnTo>
                  <a:pt x="96" y="43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56" name="Freeform 6"/>
          <p:cNvSpPr>
            <a:spLocks noEditPoints="1"/>
          </p:cNvSpPr>
          <p:nvPr/>
        </p:nvSpPr>
        <p:spPr bwMode="auto">
          <a:xfrm rot="18900000">
            <a:off x="9775333" y="5395949"/>
            <a:ext cx="350232" cy="350232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96 w 128"/>
              <a:gd name="T11" fmla="*/ 43 h 128"/>
              <a:gd name="T12" fmla="*/ 75 w 128"/>
              <a:gd name="T13" fmla="*/ 64 h 128"/>
              <a:gd name="T14" fmla="*/ 96 w 128"/>
              <a:gd name="T15" fmla="*/ 85 h 128"/>
              <a:gd name="T16" fmla="*/ 96 w 128"/>
              <a:gd name="T17" fmla="*/ 96 h 128"/>
              <a:gd name="T18" fmla="*/ 85 w 128"/>
              <a:gd name="T19" fmla="*/ 96 h 128"/>
              <a:gd name="T20" fmla="*/ 64 w 128"/>
              <a:gd name="T21" fmla="*/ 75 h 128"/>
              <a:gd name="T22" fmla="*/ 43 w 128"/>
              <a:gd name="T23" fmla="*/ 96 h 128"/>
              <a:gd name="T24" fmla="*/ 32 w 128"/>
              <a:gd name="T25" fmla="*/ 96 h 128"/>
              <a:gd name="T26" fmla="*/ 32 w 128"/>
              <a:gd name="T27" fmla="*/ 85 h 128"/>
              <a:gd name="T28" fmla="*/ 53 w 128"/>
              <a:gd name="T29" fmla="*/ 64 h 128"/>
              <a:gd name="T30" fmla="*/ 32 w 128"/>
              <a:gd name="T31" fmla="*/ 43 h 128"/>
              <a:gd name="T32" fmla="*/ 32 w 128"/>
              <a:gd name="T33" fmla="*/ 32 h 128"/>
              <a:gd name="T34" fmla="*/ 43 w 128"/>
              <a:gd name="T35" fmla="*/ 32 h 128"/>
              <a:gd name="T36" fmla="*/ 64 w 128"/>
              <a:gd name="T37" fmla="*/ 53 h 128"/>
              <a:gd name="T38" fmla="*/ 85 w 128"/>
              <a:gd name="T39" fmla="*/ 32 h 128"/>
              <a:gd name="T40" fmla="*/ 96 w 128"/>
              <a:gd name="T41" fmla="*/ 32 h 128"/>
              <a:gd name="T42" fmla="*/ 96 w 128"/>
              <a:gd name="T43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96" y="43"/>
                </a:moveTo>
                <a:cubicBezTo>
                  <a:pt x="75" y="64"/>
                  <a:pt x="75" y="64"/>
                  <a:pt x="75" y="64"/>
                </a:cubicBezTo>
                <a:cubicBezTo>
                  <a:pt x="96" y="85"/>
                  <a:pt x="96" y="85"/>
                  <a:pt x="96" y="85"/>
                </a:cubicBezTo>
                <a:cubicBezTo>
                  <a:pt x="96" y="96"/>
                  <a:pt x="96" y="96"/>
                  <a:pt x="96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64" y="75"/>
                  <a:pt x="64" y="75"/>
                  <a:pt x="64" y="75"/>
                </a:cubicBezTo>
                <a:cubicBezTo>
                  <a:pt x="43" y="96"/>
                  <a:pt x="43" y="96"/>
                  <a:pt x="43" y="9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85"/>
                  <a:pt x="32" y="85"/>
                  <a:pt x="32" y="85"/>
                </a:cubicBezTo>
                <a:cubicBezTo>
                  <a:pt x="53" y="64"/>
                  <a:pt x="53" y="64"/>
                  <a:pt x="53" y="64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32"/>
                  <a:pt x="32" y="32"/>
                  <a:pt x="32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64" y="53"/>
                  <a:pt x="64" y="53"/>
                  <a:pt x="64" y="53"/>
                </a:cubicBezTo>
                <a:cubicBezTo>
                  <a:pt x="85" y="32"/>
                  <a:pt x="85" y="32"/>
                  <a:pt x="85" y="32"/>
                </a:cubicBezTo>
                <a:cubicBezTo>
                  <a:pt x="96" y="32"/>
                  <a:pt x="96" y="32"/>
                  <a:pt x="96" y="32"/>
                </a:cubicBezTo>
                <a:lnTo>
                  <a:pt x="96" y="43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27741" y="124539"/>
              <a:ext cx="203421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8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2395"/>
            <a:ext cx="12192000" cy="2005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817036" y="3901485"/>
            <a:ext cx="1559984" cy="950911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16" name="Freeform 15"/>
          <p:cNvSpPr/>
          <p:nvPr/>
        </p:nvSpPr>
        <p:spPr bwMode="auto">
          <a:xfrm>
            <a:off x="1832214" y="2950573"/>
            <a:ext cx="1559984" cy="1901824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2847393" y="3526304"/>
            <a:ext cx="1559984" cy="1326092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18" name="Freeform 17"/>
          <p:cNvSpPr/>
          <p:nvPr/>
        </p:nvSpPr>
        <p:spPr bwMode="auto">
          <a:xfrm>
            <a:off x="3862705" y="2436495"/>
            <a:ext cx="1560195" cy="2416175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6760" y="3526304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43%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1940" y="2581241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chemeClr val="accent1"/>
                </a:solidFill>
                <a:cs typeface="+mn-ea"/>
                <a:sym typeface="+mn-lt"/>
              </a:rPr>
              <a:t>72%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7117" y="3156973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57%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72297" y="1915197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chemeClr val="accent1"/>
                </a:solidFill>
                <a:cs typeface="+mn-ea"/>
                <a:sym typeface="+mn-lt"/>
              </a:rPr>
              <a:t>90%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89428" y="5104752"/>
            <a:ext cx="3933129" cy="143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000" dirty="0" err="1">
                <a:solidFill>
                  <a:srgbClr val="F4F4F4"/>
                </a:solidFill>
                <a:cs typeface="+mn-ea"/>
                <a:sym typeface="+mn-lt"/>
              </a:rPr>
              <a:t>标题</a:t>
            </a:r>
          </a:p>
          <a:p>
            <a:pPr defTabSz="1218565"/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</a:t>
            </a:r>
          </a:p>
        </p:txBody>
      </p:sp>
      <p:sp>
        <p:nvSpPr>
          <p:cNvPr id="30" name="Freeform 29"/>
          <p:cNvSpPr/>
          <p:nvPr/>
        </p:nvSpPr>
        <p:spPr bwMode="auto">
          <a:xfrm>
            <a:off x="6769445" y="2950575"/>
            <a:ext cx="1559984" cy="1901822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7784624" y="3901486"/>
            <a:ext cx="1559984" cy="950912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32" name="Freeform 31"/>
          <p:cNvSpPr/>
          <p:nvPr/>
        </p:nvSpPr>
        <p:spPr bwMode="auto">
          <a:xfrm>
            <a:off x="8799802" y="2284532"/>
            <a:ext cx="1559984" cy="2567866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33" name="Freeform 32"/>
          <p:cNvSpPr/>
          <p:nvPr/>
        </p:nvSpPr>
        <p:spPr bwMode="auto">
          <a:xfrm>
            <a:off x="9814982" y="3526306"/>
            <a:ext cx="1559984" cy="1326090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79169" y="2581243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72%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94349" y="3532154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chemeClr val="accent1"/>
                </a:solidFill>
                <a:cs typeface="+mn-ea"/>
                <a:sym typeface="+mn-lt"/>
              </a:rPr>
              <a:t>43%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309526" y="1915200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90%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24706" y="3156974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chemeClr val="accent1"/>
                </a:solidFill>
                <a:cs typeface="+mn-ea"/>
                <a:sym typeface="+mn-lt"/>
              </a:rPr>
              <a:t>57%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41837" y="5036173"/>
            <a:ext cx="3933129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 err="1">
                <a:solidFill>
                  <a:srgbClr val="F4F4F4"/>
                </a:solidFill>
                <a:cs typeface="+mn-ea"/>
                <a:sym typeface="+mn-lt"/>
              </a:rPr>
              <a:t>标题</a:t>
            </a:r>
          </a:p>
          <a:p>
            <a:pPr defTabSz="1218565"/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400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41" name="Rectangle 40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9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pic>
        <p:nvPicPr>
          <p:cNvPr id="3" name="图片 2" descr="未标题-4-02"/>
          <p:cNvPicPr>
            <a:picLocks noChangeAspect="1"/>
          </p:cNvPicPr>
          <p:nvPr/>
        </p:nvPicPr>
        <p:blipFill>
          <a:blip r:embed="rId3"/>
          <a:srcRect l="13566" r="67401"/>
          <a:stretch>
            <a:fillRect/>
          </a:stretch>
        </p:blipFill>
        <p:spPr>
          <a:xfrm>
            <a:off x="393700" y="5067300"/>
            <a:ext cx="932815" cy="1576070"/>
          </a:xfrm>
          <a:prstGeom prst="rect">
            <a:avLst/>
          </a:prstGeom>
        </p:spPr>
      </p:pic>
      <p:pic>
        <p:nvPicPr>
          <p:cNvPr id="4" name="图片 3" descr="未标题-4-02"/>
          <p:cNvPicPr>
            <a:picLocks noChangeAspect="1"/>
          </p:cNvPicPr>
          <p:nvPr/>
        </p:nvPicPr>
        <p:blipFill>
          <a:blip r:embed="rId3"/>
          <a:srcRect l="47813" r="30240" b="17915"/>
          <a:stretch>
            <a:fillRect/>
          </a:stretch>
        </p:blipFill>
        <p:spPr>
          <a:xfrm>
            <a:off x="6092190" y="5067300"/>
            <a:ext cx="1255395" cy="1510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496">
      <a:dk1>
        <a:srgbClr val="3C424F"/>
      </a:dk1>
      <a:lt1>
        <a:srgbClr val="F4F4F4"/>
      </a:lt1>
      <a:dk2>
        <a:srgbClr val="000000"/>
      </a:dk2>
      <a:lt2>
        <a:srgbClr val="FFFFFF"/>
      </a:lt2>
      <a:accent1>
        <a:srgbClr val="13A197"/>
      </a:accent1>
      <a:accent2>
        <a:srgbClr val="3C424F"/>
      </a:accent2>
      <a:accent3>
        <a:srgbClr val="13A197"/>
      </a:accent3>
      <a:accent4>
        <a:srgbClr val="3C424F"/>
      </a:accent4>
      <a:accent5>
        <a:srgbClr val="13A197"/>
      </a:accent5>
      <a:accent6>
        <a:srgbClr val="3C424F"/>
      </a:accent6>
      <a:hlink>
        <a:srgbClr val="0000FF"/>
      </a:hlink>
      <a:folHlink>
        <a:srgbClr val="800080"/>
      </a:folHlink>
    </a:clrScheme>
    <a:fontScheme name="自定义 56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1413</Words>
  <Application>Microsoft Office PowerPoint</Application>
  <PresentationFormat>宽屏</PresentationFormat>
  <Paragraphs>191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方正宋刻本秀楷简体</vt:lpstr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Administrator</cp:lastModifiedBy>
  <cp:revision>44</cp:revision>
  <dcterms:created xsi:type="dcterms:W3CDTF">2016-09-25T13:49:00Z</dcterms:created>
  <dcterms:modified xsi:type="dcterms:W3CDTF">2019-03-11T10:29:04Z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2052-10.1.0.6156</vt:lpwstr>
  </property>
</Properties>
</file>